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7C8"/>
    <a:srgbClr val="F169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66AF5E-BD43-8B4F-9629-A6DA4981CCDE}" v="8" dt="2022-09-14T13:24:45.7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1"/>
    <p:restoredTop sz="94703"/>
  </p:normalViewPr>
  <p:slideViewPr>
    <p:cSldViewPr snapToGrid="0">
      <p:cViewPr varScale="1">
        <p:scale>
          <a:sx n="45" d="100"/>
          <a:sy n="45" d="100"/>
        </p:scale>
        <p:origin x="54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ME FALL (Student)" userId="9ec9efea-0bfc-494c-81dd-e5115b6b104f" providerId="ADAL" clId="{8B66AF5E-BD43-8B4F-9629-A6DA4981CCDE}"/>
    <pc:docChg chg="custSel modSld sldOrd">
      <pc:chgData name="MAME FALL (Student)" userId="9ec9efea-0bfc-494c-81dd-e5115b6b104f" providerId="ADAL" clId="{8B66AF5E-BD43-8B4F-9629-A6DA4981CCDE}" dt="2022-09-14T13:25:38.425" v="305" actId="14100"/>
      <pc:docMkLst>
        <pc:docMk/>
      </pc:docMkLst>
      <pc:sldChg chg="addSp modSp mod">
        <pc:chgData name="MAME FALL (Student)" userId="9ec9efea-0bfc-494c-81dd-e5115b6b104f" providerId="ADAL" clId="{8B66AF5E-BD43-8B4F-9629-A6DA4981CCDE}" dt="2022-09-14T13:15:46.114" v="233" actId="20577"/>
        <pc:sldMkLst>
          <pc:docMk/>
          <pc:sldMk cId="3464197798" sldId="256"/>
        </pc:sldMkLst>
        <pc:spChg chg="mod">
          <ac:chgData name="MAME FALL (Student)" userId="9ec9efea-0bfc-494c-81dd-e5115b6b104f" providerId="ADAL" clId="{8B66AF5E-BD43-8B4F-9629-A6DA4981CCDE}" dt="2022-09-14T13:14:08.522" v="88" actId="1076"/>
          <ac:spMkLst>
            <pc:docMk/>
            <pc:sldMk cId="3464197798" sldId="256"/>
            <ac:spMk id="2" creationId="{E2BF1612-F4DB-BBA3-169C-926C44F1DB23}"/>
          </ac:spMkLst>
        </pc:spChg>
        <pc:spChg chg="mod">
          <ac:chgData name="MAME FALL (Student)" userId="9ec9efea-0bfc-494c-81dd-e5115b6b104f" providerId="ADAL" clId="{8B66AF5E-BD43-8B4F-9629-A6DA4981CCDE}" dt="2022-09-14T13:15:46.114" v="233" actId="20577"/>
          <ac:spMkLst>
            <pc:docMk/>
            <pc:sldMk cId="3464197798" sldId="256"/>
            <ac:spMk id="3" creationId="{009DC9F8-DDB2-7E17-BB94-2A235F047D38}"/>
          </ac:spMkLst>
        </pc:spChg>
        <pc:cxnChg chg="add mod">
          <ac:chgData name="MAME FALL (Student)" userId="9ec9efea-0bfc-494c-81dd-e5115b6b104f" providerId="ADAL" clId="{8B66AF5E-BD43-8B4F-9629-A6DA4981CCDE}" dt="2022-09-14T13:15:11.753" v="223" actId="692"/>
          <ac:cxnSpMkLst>
            <pc:docMk/>
            <pc:sldMk cId="3464197798" sldId="256"/>
            <ac:cxnSpMk id="5" creationId="{52E9604E-6D5B-86F0-5DDD-7F946593E84F}"/>
          </ac:cxnSpMkLst>
        </pc:cxnChg>
        <pc:cxnChg chg="add mod">
          <ac:chgData name="MAME FALL (Student)" userId="9ec9efea-0bfc-494c-81dd-e5115b6b104f" providerId="ADAL" clId="{8B66AF5E-BD43-8B4F-9629-A6DA4981CCDE}" dt="2022-09-14T13:14:55.616" v="221" actId="692"/>
          <ac:cxnSpMkLst>
            <pc:docMk/>
            <pc:sldMk cId="3464197798" sldId="256"/>
            <ac:cxnSpMk id="6" creationId="{F9EE82F1-4A97-1EBF-7FF6-4CBE5E61915D}"/>
          </ac:cxnSpMkLst>
        </pc:cxnChg>
        <pc:cxnChg chg="add mod">
          <ac:chgData name="MAME FALL (Student)" userId="9ec9efea-0bfc-494c-81dd-e5115b6b104f" providerId="ADAL" clId="{8B66AF5E-BD43-8B4F-9629-A6DA4981CCDE}" dt="2022-09-14T13:15:03.107" v="222" actId="692"/>
          <ac:cxnSpMkLst>
            <pc:docMk/>
            <pc:sldMk cId="3464197798" sldId="256"/>
            <ac:cxnSpMk id="7" creationId="{7A096DD4-7DCE-DFD2-9DC3-305D647EFEC5}"/>
          </ac:cxnSpMkLst>
        </pc:cxnChg>
        <pc:cxnChg chg="add mod">
          <ac:chgData name="MAME FALL (Student)" userId="9ec9efea-0bfc-494c-81dd-e5115b6b104f" providerId="ADAL" clId="{8B66AF5E-BD43-8B4F-9629-A6DA4981CCDE}" dt="2022-09-14T13:15:19.266" v="224" actId="692"/>
          <ac:cxnSpMkLst>
            <pc:docMk/>
            <pc:sldMk cId="3464197798" sldId="256"/>
            <ac:cxnSpMk id="10" creationId="{5EE2BD89-42B9-9773-B39E-3B41DF884C59}"/>
          </ac:cxnSpMkLst>
        </pc:cxnChg>
      </pc:sldChg>
      <pc:sldChg chg="addSp modSp mod">
        <pc:chgData name="MAME FALL (Student)" userId="9ec9efea-0bfc-494c-81dd-e5115b6b104f" providerId="ADAL" clId="{8B66AF5E-BD43-8B4F-9629-A6DA4981CCDE}" dt="2022-09-14T13:25:38.425" v="305" actId="14100"/>
        <pc:sldMkLst>
          <pc:docMk/>
          <pc:sldMk cId="3542575145" sldId="257"/>
        </pc:sldMkLst>
        <pc:spChg chg="mod">
          <ac:chgData name="MAME FALL (Student)" userId="9ec9efea-0bfc-494c-81dd-e5115b6b104f" providerId="ADAL" clId="{8B66AF5E-BD43-8B4F-9629-A6DA4981CCDE}" dt="2022-09-14T13:25:23.711" v="303" actId="1076"/>
          <ac:spMkLst>
            <pc:docMk/>
            <pc:sldMk cId="3542575145" sldId="257"/>
            <ac:spMk id="3" creationId="{69276621-6171-9D55-E75A-E00F89BD37D3}"/>
          </ac:spMkLst>
        </pc:spChg>
        <pc:spChg chg="mod">
          <ac:chgData name="MAME FALL (Student)" userId="9ec9efea-0bfc-494c-81dd-e5115b6b104f" providerId="ADAL" clId="{8B66AF5E-BD43-8B4F-9629-A6DA4981CCDE}" dt="2022-09-14T13:09:48.841" v="58" actId="1076"/>
          <ac:spMkLst>
            <pc:docMk/>
            <pc:sldMk cId="3542575145" sldId="257"/>
            <ac:spMk id="5" creationId="{B245B18C-B438-C28B-0FCD-2E000643254D}"/>
          </ac:spMkLst>
        </pc:spChg>
        <pc:spChg chg="mod">
          <ac:chgData name="MAME FALL (Student)" userId="9ec9efea-0bfc-494c-81dd-e5115b6b104f" providerId="ADAL" clId="{8B66AF5E-BD43-8B4F-9629-A6DA4981CCDE}" dt="2022-09-14T13:08:26.980" v="42" actId="1076"/>
          <ac:spMkLst>
            <pc:docMk/>
            <pc:sldMk cId="3542575145" sldId="257"/>
            <ac:spMk id="7" creationId="{C2886D83-732E-C5E2-CE50-6BB0DB1C6F84}"/>
          </ac:spMkLst>
        </pc:spChg>
        <pc:spChg chg="mod">
          <ac:chgData name="MAME FALL (Student)" userId="9ec9efea-0bfc-494c-81dd-e5115b6b104f" providerId="ADAL" clId="{8B66AF5E-BD43-8B4F-9629-A6DA4981CCDE}" dt="2022-09-14T13:09:17.517" v="52" actId="1076"/>
          <ac:spMkLst>
            <pc:docMk/>
            <pc:sldMk cId="3542575145" sldId="257"/>
            <ac:spMk id="10" creationId="{21FBBC17-9659-A6ED-6F62-C9A4B89190B3}"/>
          </ac:spMkLst>
        </pc:spChg>
        <pc:spChg chg="add mod">
          <ac:chgData name="MAME FALL (Student)" userId="9ec9efea-0bfc-494c-81dd-e5115b6b104f" providerId="ADAL" clId="{8B66AF5E-BD43-8B4F-9629-A6DA4981CCDE}" dt="2022-09-14T13:25:15.378" v="302" actId="1076"/>
          <ac:spMkLst>
            <pc:docMk/>
            <pc:sldMk cId="3542575145" sldId="257"/>
            <ac:spMk id="65" creationId="{06D5A26F-B904-8508-1A49-15945E926546}"/>
          </ac:spMkLst>
        </pc:spChg>
        <pc:picChg chg="mod">
          <ac:chgData name="MAME FALL (Student)" userId="9ec9efea-0bfc-494c-81dd-e5115b6b104f" providerId="ADAL" clId="{8B66AF5E-BD43-8B4F-9629-A6DA4981CCDE}" dt="2022-09-14T13:08:38.594" v="43" actId="1076"/>
          <ac:picMkLst>
            <pc:docMk/>
            <pc:sldMk cId="3542575145" sldId="257"/>
            <ac:picMk id="9" creationId="{7FF7CE60-A112-C729-987D-C6BF350E8A36}"/>
          </ac:picMkLst>
        </pc:picChg>
        <pc:cxnChg chg="mod">
          <ac:chgData name="MAME FALL (Student)" userId="9ec9efea-0bfc-494c-81dd-e5115b6b104f" providerId="ADAL" clId="{8B66AF5E-BD43-8B4F-9629-A6DA4981CCDE}" dt="2022-09-14T13:17:36.424" v="262" actId="692"/>
          <ac:cxnSpMkLst>
            <pc:docMk/>
            <pc:sldMk cId="3542575145" sldId="257"/>
            <ac:cxnSpMk id="12" creationId="{E23CB83C-80F3-F321-EE2D-890702F5E946}"/>
          </ac:cxnSpMkLst>
        </pc:cxnChg>
        <pc:cxnChg chg="mod">
          <ac:chgData name="MAME FALL (Student)" userId="9ec9efea-0bfc-494c-81dd-e5115b6b104f" providerId="ADAL" clId="{8B66AF5E-BD43-8B4F-9629-A6DA4981CCDE}" dt="2022-09-14T13:10:13.249" v="61" actId="14100"/>
          <ac:cxnSpMkLst>
            <pc:docMk/>
            <pc:sldMk cId="3542575145" sldId="257"/>
            <ac:cxnSpMk id="15" creationId="{3A9C1611-A133-765A-3589-6BC4B91F806A}"/>
          </ac:cxnSpMkLst>
        </pc:cxnChg>
        <pc:cxnChg chg="mod">
          <ac:chgData name="MAME FALL (Student)" userId="9ec9efea-0bfc-494c-81dd-e5115b6b104f" providerId="ADAL" clId="{8B66AF5E-BD43-8B4F-9629-A6DA4981CCDE}" dt="2022-09-14T13:17:59.737" v="265" actId="14100"/>
          <ac:cxnSpMkLst>
            <pc:docMk/>
            <pc:sldMk cId="3542575145" sldId="257"/>
            <ac:cxnSpMk id="16" creationId="{B6CF4EA7-64A0-33CE-E1CA-D8C68434A023}"/>
          </ac:cxnSpMkLst>
        </pc:cxnChg>
        <pc:cxnChg chg="mod">
          <ac:chgData name="MAME FALL (Student)" userId="9ec9efea-0bfc-494c-81dd-e5115b6b104f" providerId="ADAL" clId="{8B66AF5E-BD43-8B4F-9629-A6DA4981CCDE}" dt="2022-09-14T13:17:17.678" v="257" actId="14100"/>
          <ac:cxnSpMkLst>
            <pc:docMk/>
            <pc:sldMk cId="3542575145" sldId="257"/>
            <ac:cxnSpMk id="17" creationId="{B476C5A2-3741-DAF5-076E-D246B079FD98}"/>
          </ac:cxnSpMkLst>
        </pc:cxnChg>
        <pc:cxnChg chg="mod">
          <ac:chgData name="MAME FALL (Student)" userId="9ec9efea-0bfc-494c-81dd-e5115b6b104f" providerId="ADAL" clId="{8B66AF5E-BD43-8B4F-9629-A6DA4981CCDE}" dt="2022-09-14T13:17:11.808" v="256" actId="14100"/>
          <ac:cxnSpMkLst>
            <pc:docMk/>
            <pc:sldMk cId="3542575145" sldId="257"/>
            <ac:cxnSpMk id="20" creationId="{6DDADF71-05F6-C311-F1B7-6E01FCA3137F}"/>
          </ac:cxnSpMkLst>
        </pc:cxnChg>
        <pc:cxnChg chg="mod">
          <ac:chgData name="MAME FALL (Student)" userId="9ec9efea-0bfc-494c-81dd-e5115b6b104f" providerId="ADAL" clId="{8B66AF5E-BD43-8B4F-9629-A6DA4981CCDE}" dt="2022-09-14T13:18:44.553" v="272" actId="14100"/>
          <ac:cxnSpMkLst>
            <pc:docMk/>
            <pc:sldMk cId="3542575145" sldId="257"/>
            <ac:cxnSpMk id="30" creationId="{77153241-29F2-4883-647D-6699A49633DB}"/>
          </ac:cxnSpMkLst>
        </pc:cxnChg>
        <pc:cxnChg chg="add mod">
          <ac:chgData name="MAME FALL (Student)" userId="9ec9efea-0bfc-494c-81dd-e5115b6b104f" providerId="ADAL" clId="{8B66AF5E-BD43-8B4F-9629-A6DA4981CCDE}" dt="2022-09-14T13:25:38.425" v="305" actId="14100"/>
          <ac:cxnSpMkLst>
            <pc:docMk/>
            <pc:sldMk cId="3542575145" sldId="257"/>
            <ac:cxnSpMk id="61" creationId="{F3F6E7E9-58F3-4073-A5FA-C5F9D2074346}"/>
          </ac:cxnSpMkLst>
        </pc:cxnChg>
      </pc:sldChg>
      <pc:sldChg chg="modSp mod ord">
        <pc:chgData name="MAME FALL (Student)" userId="9ec9efea-0bfc-494c-81dd-e5115b6b104f" providerId="ADAL" clId="{8B66AF5E-BD43-8B4F-9629-A6DA4981CCDE}" dt="2022-09-14T13:24:06.002" v="289" actId="1076"/>
        <pc:sldMkLst>
          <pc:docMk/>
          <pc:sldMk cId="2632515369" sldId="258"/>
        </pc:sldMkLst>
        <pc:spChg chg="mod">
          <ac:chgData name="MAME FALL (Student)" userId="9ec9efea-0bfc-494c-81dd-e5115b6b104f" providerId="ADAL" clId="{8B66AF5E-BD43-8B4F-9629-A6DA4981CCDE}" dt="2022-09-14T13:24:06.002" v="289" actId="1076"/>
          <ac:spMkLst>
            <pc:docMk/>
            <pc:sldMk cId="2632515369" sldId="258"/>
            <ac:spMk id="2" creationId="{BA8DB0D3-6867-1353-1CDA-A61851AB680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D1671-33F4-72D0-7B1B-104B5F2F8E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4093EE-2F5F-E694-A265-F4E9565E8F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446409-1CA1-B641-90C1-A10246FFA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FD9C-8094-464E-A59E-B9F867C2D564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E1527-69AE-1E1E-50EA-56008387C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5DB41B-6203-D537-2BA1-F7610AECF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B6AD-30BA-2B4B-AF95-098CC123E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852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E1E48-8508-BB24-27B7-0A4BAAEA3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48B340-06FF-3AB7-B87B-374F0360E7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1582E5-361E-D77D-3F5A-DA049D77F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FD9C-8094-464E-A59E-B9F867C2D564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F5BC6F-3019-7308-B0A7-BC8EE3A55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A9E901-B228-5BA3-8972-027162B50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B6AD-30BA-2B4B-AF95-098CC123E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949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EF39BF-38DA-3413-7AFB-4A58CEE553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C1AACB-09D9-A5DB-86E2-FF64F840EF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16F74-1DF7-76F7-D75B-7A254168F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FD9C-8094-464E-A59E-B9F867C2D564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B55455-37DF-8654-C946-DA46521C4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F0632-1536-A94E-D26B-26048BE1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B6AD-30BA-2B4B-AF95-098CC123E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818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475CE-009B-99F0-67F3-8B2D2600E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9B45F-B932-B98F-FB38-18DC2874C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79C3B-31E5-C694-0C04-19F15202B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FD9C-8094-464E-A59E-B9F867C2D564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0843BE-5CCD-ACDB-83C3-4A378ED38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90328-D814-E470-0746-CF4D7184E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B6AD-30BA-2B4B-AF95-098CC123E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711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670A5-A7A6-D7CF-D4BA-49106E790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A27FBD-2CDC-AD83-BCE1-7B364C0EF0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F2FB1-AFC3-FFDF-D4A0-F9AA2CAAA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FD9C-8094-464E-A59E-B9F867C2D564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76580-578E-F5EE-B8A9-5F6E7818B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620144-ED58-394D-7FC2-CDBD98C9A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B6AD-30BA-2B4B-AF95-098CC123E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66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5D072-29EE-7A89-57A0-DD3466DFE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6D69E-AF82-8E19-A57E-0606D2353E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9F7DBE-DF5D-067E-71F0-3C535CE427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2FF6F7-CC4D-9E01-2CF0-6956C6BFD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FD9C-8094-464E-A59E-B9F867C2D564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C6E41D-D52B-E5C4-F8D8-1A5C658FE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02E46F-450B-3CE3-A656-5D947BDDE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B6AD-30BA-2B4B-AF95-098CC123E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122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11873-E768-E766-2138-F3551541E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391769-06D0-6433-67B1-06CC600FB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9BCC44-1C05-1684-EE4D-B00DE5094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A70BBC-2671-14B0-007E-B2DD42FCFC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4F32BD-F8E0-DC33-3479-2F7DE829E4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A212C1-2167-CADA-6CC8-CA10E611E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FD9C-8094-464E-A59E-B9F867C2D564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3F33E3-0BA4-3F1B-9D48-802157295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CF0E49-710B-A166-E479-D997A5768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B6AD-30BA-2B4B-AF95-098CC123E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300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1917C-43A1-C9CD-01E7-AE6B6421D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A0E48A-B55C-7B6A-2EB7-FB64755CB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FD9C-8094-464E-A59E-B9F867C2D564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6221E6-B4BD-8335-AD2A-03A3202AC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EF707F-A9A4-A1E3-4D41-C027C93D3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B6AD-30BA-2B4B-AF95-098CC123E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625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6F0E6B-8009-3730-BBFE-AB0AF3A62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FD9C-8094-464E-A59E-B9F867C2D564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B8DF3C-CA10-37D5-3E8A-696088116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30C746-D20C-2397-C09C-80CC5B515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B6AD-30BA-2B4B-AF95-098CC123E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38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BCEC7-D3AC-8BE4-8922-5B50F4FFE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CCEC5-10E3-227B-D8A5-E0BCEE183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AFB1FD-758D-9E87-D2BD-82C7660C2F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433854-3F06-FCD3-115F-FA06843CF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FD9C-8094-464E-A59E-B9F867C2D564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8B30BC-FCE2-2DF9-9CF0-C94097858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B33DB9-19C1-5477-D186-5DD3674B2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B6AD-30BA-2B4B-AF95-098CC123E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04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4C28B-0DD7-4728-DACC-6252EB2E5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43388A-608D-98A7-4062-C72A162D36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9CB615-020C-9D05-0C15-A293C62C63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17DDD5-F71D-F728-26AC-3880BBE78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FD9C-8094-464E-A59E-B9F867C2D564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8F0A3E-425E-7E21-3AED-B72057618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9ABBD8-0665-9703-19C7-56C68D696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B6AD-30BA-2B4B-AF95-098CC123E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40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CD0BDE-028E-CF72-D45F-46A9DCDD5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54657-3AF6-22E9-3A4C-3EEE8AD8A4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931042-F4A4-6653-7B01-643C7C279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EFD9C-8094-464E-A59E-B9F867C2D564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E9E64-E15E-2A9D-9FB0-F2BBC0332A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4D8279-2E2E-DE41-40C7-5330A639C1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4B6AD-30BA-2B4B-AF95-098CC123E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843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F1612-F4DB-BBA3-169C-926C44F1DB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92346" y="1117582"/>
            <a:ext cx="8367828" cy="2387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How do we know what the interior of Earth is like if we have never "been there"?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9DC9F8-DDB2-7E17-BB94-2A235F047D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88526" y="3429000"/>
            <a:ext cx="5230913" cy="891197"/>
          </a:xfrm>
        </p:spPr>
        <p:txBody>
          <a:bodyPr/>
          <a:lstStyle/>
          <a:p>
            <a:r>
              <a:rPr lang="en-US" dirty="0"/>
              <a:t>By</a:t>
            </a:r>
            <a:r>
              <a:rPr lang="en-US"/>
              <a:t>: Group 1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2E9604E-6D5B-86F0-5DDD-7F946593E84F}"/>
              </a:ext>
            </a:extLst>
          </p:cNvPr>
          <p:cNvCxnSpPr>
            <a:cxnSpLocks/>
          </p:cNvCxnSpPr>
          <p:nvPr/>
        </p:nvCxnSpPr>
        <p:spPr>
          <a:xfrm>
            <a:off x="1524000" y="1020726"/>
            <a:ext cx="7088" cy="3504886"/>
          </a:xfrm>
          <a:prstGeom prst="line">
            <a:avLst/>
          </a:prstGeom>
          <a:ln w="76200">
            <a:solidFill>
              <a:srgbClr val="EF87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9EE82F1-4A97-1EBF-7FF6-4CBE5E61915D}"/>
              </a:ext>
            </a:extLst>
          </p:cNvPr>
          <p:cNvCxnSpPr>
            <a:cxnSpLocks/>
          </p:cNvCxnSpPr>
          <p:nvPr/>
        </p:nvCxnSpPr>
        <p:spPr>
          <a:xfrm>
            <a:off x="1531088" y="1020726"/>
            <a:ext cx="8697433" cy="0"/>
          </a:xfrm>
          <a:prstGeom prst="line">
            <a:avLst/>
          </a:prstGeom>
          <a:ln w="76200">
            <a:solidFill>
              <a:srgbClr val="F169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A096DD4-7DCE-DFD2-9DC3-305D647EFEC5}"/>
              </a:ext>
            </a:extLst>
          </p:cNvPr>
          <p:cNvCxnSpPr>
            <a:cxnSpLocks/>
          </p:cNvCxnSpPr>
          <p:nvPr/>
        </p:nvCxnSpPr>
        <p:spPr>
          <a:xfrm>
            <a:off x="10228521" y="1020726"/>
            <a:ext cx="0" cy="3508744"/>
          </a:xfrm>
          <a:prstGeom prst="line">
            <a:avLst/>
          </a:prstGeom>
          <a:ln w="76200">
            <a:solidFill>
              <a:srgbClr val="EF87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EE2BD89-42B9-9773-B39E-3B41DF884C59}"/>
              </a:ext>
            </a:extLst>
          </p:cNvPr>
          <p:cNvCxnSpPr>
            <a:cxnSpLocks/>
          </p:cNvCxnSpPr>
          <p:nvPr/>
        </p:nvCxnSpPr>
        <p:spPr>
          <a:xfrm>
            <a:off x="1524000" y="4525612"/>
            <a:ext cx="8704521" cy="0"/>
          </a:xfrm>
          <a:prstGeom prst="line">
            <a:avLst/>
          </a:prstGeom>
          <a:ln w="76200">
            <a:solidFill>
              <a:srgbClr val="F169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4197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1BB56-2B1B-4E96-D169-CA649A34E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9" y="3090845"/>
            <a:ext cx="5577323" cy="1762221"/>
          </a:xfrm>
        </p:spPr>
        <p:txBody>
          <a:bodyPr>
            <a:normAutofit/>
          </a:bodyPr>
          <a:lstStyle/>
          <a:p>
            <a:r>
              <a:rPr lang="en-US" b="1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76621-6171-9D55-E75A-E00F89BD3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3635" y="-23413"/>
            <a:ext cx="5036127" cy="2217394"/>
          </a:xfrm>
        </p:spPr>
        <p:txBody>
          <a:bodyPr/>
          <a:lstStyle/>
          <a:p>
            <a:r>
              <a:rPr lang="en-US" dirty="0"/>
              <a:t> What are </a:t>
            </a:r>
            <a:r>
              <a:rPr lang="en-US" b="1" dirty="0">
                <a:solidFill>
                  <a:srgbClr val="EF87C8"/>
                </a:solidFill>
              </a:rPr>
              <a:t>seismic waves</a:t>
            </a:r>
            <a:r>
              <a:rPr lang="en-US" b="1" dirty="0"/>
              <a:t>?</a:t>
            </a:r>
          </a:p>
          <a:p>
            <a:pPr marL="0" indent="0">
              <a:buNone/>
            </a:pPr>
            <a:r>
              <a:rPr lang="en-US" b="1" dirty="0">
                <a:solidFill>
                  <a:srgbClr val="EF87C8"/>
                </a:solidFill>
              </a:rPr>
              <a:t>shock waves </a:t>
            </a:r>
            <a:r>
              <a:rPr lang="en-US" b="1" dirty="0"/>
              <a:t>generated by earthquakes and explosions that </a:t>
            </a:r>
            <a:r>
              <a:rPr lang="en-US" b="1" dirty="0">
                <a:solidFill>
                  <a:srgbClr val="EF87C8"/>
                </a:solidFill>
              </a:rPr>
              <a:t>travel through Earth and across its surface</a:t>
            </a:r>
            <a:endParaRPr lang="en-US" dirty="0">
              <a:solidFill>
                <a:srgbClr val="EF87C8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45B18C-B438-C28B-0FCD-2E000643254D}"/>
              </a:ext>
            </a:extLst>
          </p:cNvPr>
          <p:cNvSpPr txBox="1"/>
          <p:nvPr/>
        </p:nvSpPr>
        <p:spPr>
          <a:xfrm>
            <a:off x="7851864" y="1936283"/>
            <a:ext cx="4098493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/>
              <a:t>How can we use the waves when there </a:t>
            </a:r>
            <a:r>
              <a:rPr lang="en-US" sz="3200" b="1" dirty="0">
                <a:solidFill>
                  <a:srgbClr val="EF87C8"/>
                </a:solidFill>
              </a:rPr>
              <a:t>aren’t always huge earthquakes</a:t>
            </a:r>
            <a:r>
              <a:rPr lang="en-US" sz="2800" dirty="0"/>
              <a:t>?</a:t>
            </a:r>
          </a:p>
          <a:p>
            <a:r>
              <a:rPr lang="en-US" sz="2400" b="1" dirty="0"/>
              <a:t>Seismic waves </a:t>
            </a:r>
            <a:r>
              <a:rPr lang="en-US" sz="2400" b="1" dirty="0">
                <a:solidFill>
                  <a:srgbClr val="EF87C8"/>
                </a:solidFill>
              </a:rPr>
              <a:t>are very sensitive</a:t>
            </a:r>
            <a:r>
              <a:rPr lang="en-US" sz="2400" b="1" dirty="0"/>
              <a:t>. Even when there isn’t a big earthquake there are </a:t>
            </a:r>
            <a:r>
              <a:rPr lang="en-US" sz="2400" b="1" dirty="0">
                <a:solidFill>
                  <a:srgbClr val="EF87C8"/>
                </a:solidFill>
              </a:rPr>
              <a:t>always smaller ones every day</a:t>
            </a:r>
            <a:r>
              <a:rPr lang="en-US" sz="2400" b="1" dirty="0"/>
              <a:t>.</a:t>
            </a:r>
          </a:p>
          <a:p>
            <a:endParaRPr lang="en-US" sz="2800" dirty="0">
              <a:effectLst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886D83-732E-C5E2-CE50-6BB0DB1C6F84}"/>
              </a:ext>
            </a:extLst>
          </p:cNvPr>
          <p:cNvSpPr txBox="1"/>
          <p:nvPr/>
        </p:nvSpPr>
        <p:spPr>
          <a:xfrm>
            <a:off x="62523" y="1936283"/>
            <a:ext cx="3992266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/>
              <a:t>How can we </a:t>
            </a:r>
            <a:r>
              <a:rPr lang="en-US" sz="3200" b="1" dirty="0">
                <a:solidFill>
                  <a:srgbClr val="EF87C8"/>
                </a:solidFill>
              </a:rPr>
              <a:t>see</a:t>
            </a:r>
            <a:r>
              <a:rPr lang="en-US" sz="3200" dirty="0"/>
              <a:t> the </a:t>
            </a:r>
            <a:r>
              <a:rPr lang="en-US" sz="3200" b="1" dirty="0">
                <a:solidFill>
                  <a:srgbClr val="EF87C8"/>
                </a:solidFill>
              </a:rPr>
              <a:t>seismic waves</a:t>
            </a:r>
            <a:r>
              <a:rPr lang="en-US" sz="3200" b="1" dirty="0"/>
              <a:t>?</a:t>
            </a:r>
          </a:p>
          <a:p>
            <a:r>
              <a:rPr lang="en-US" sz="2400" b="1" dirty="0">
                <a:effectLst/>
              </a:rPr>
              <a:t>An instrument called a </a:t>
            </a:r>
            <a:r>
              <a:rPr lang="en-US" sz="2400" b="1" dirty="0">
                <a:solidFill>
                  <a:srgbClr val="EF87C8"/>
                </a:solidFill>
                <a:effectLst/>
              </a:rPr>
              <a:t>Seismograph</a:t>
            </a:r>
            <a:r>
              <a:rPr lang="en-US" sz="2400" b="1" dirty="0">
                <a:effectLst/>
              </a:rPr>
              <a:t> </a:t>
            </a:r>
            <a:r>
              <a:rPr lang="en-US" sz="2400" b="1" dirty="0"/>
              <a:t>or </a:t>
            </a:r>
            <a:r>
              <a:rPr lang="en-US" sz="2400" b="1" dirty="0">
                <a:solidFill>
                  <a:srgbClr val="EF87C8"/>
                </a:solidFill>
              </a:rPr>
              <a:t>seismometer</a:t>
            </a:r>
            <a:r>
              <a:rPr lang="en-US" sz="2400" b="1" dirty="0">
                <a:effectLst/>
              </a:rPr>
              <a:t> </a:t>
            </a:r>
            <a:r>
              <a:rPr lang="en-US" sz="2400" b="1" dirty="0"/>
              <a:t>can be used to record the motion of the ground. </a:t>
            </a:r>
            <a:r>
              <a:rPr lang="en-US" sz="2400" b="1" dirty="0">
                <a:solidFill>
                  <a:srgbClr val="EF87C8"/>
                </a:solidFill>
              </a:rPr>
              <a:t>Ex;</a:t>
            </a:r>
          </a:p>
          <a:p>
            <a:endParaRPr lang="en-US" sz="2800" b="1" dirty="0">
              <a:effectLst/>
            </a:endParaRPr>
          </a:p>
        </p:txBody>
      </p:sp>
      <p:pic>
        <p:nvPicPr>
          <p:cNvPr id="9" name="Picture 8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7FF7CE60-A112-C729-987D-C6BF350E8A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23" y="4449631"/>
            <a:ext cx="2663178" cy="106869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1FBBC17-9659-A6ED-6F62-C9A4B89190B3}"/>
              </a:ext>
            </a:extLst>
          </p:cNvPr>
          <p:cNvSpPr txBox="1"/>
          <p:nvPr/>
        </p:nvSpPr>
        <p:spPr>
          <a:xfrm>
            <a:off x="3917181" y="1967766"/>
            <a:ext cx="4098493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</a:t>
            </a:r>
            <a:r>
              <a:rPr lang="en-US" sz="3200" dirty="0"/>
              <a:t>How can it </a:t>
            </a:r>
            <a:r>
              <a:rPr lang="en-US" sz="3200" dirty="0">
                <a:solidFill>
                  <a:srgbClr val="EF87C8"/>
                </a:solidFill>
              </a:rPr>
              <a:t>travel </a:t>
            </a:r>
            <a:r>
              <a:rPr lang="en-US" sz="3200" dirty="0"/>
              <a:t>through</a:t>
            </a:r>
            <a:r>
              <a:rPr lang="en-US" sz="3200" dirty="0">
                <a:solidFill>
                  <a:srgbClr val="EF87C8"/>
                </a:solidFill>
              </a:rPr>
              <a:t> </a:t>
            </a:r>
            <a:r>
              <a:rPr lang="en-US" sz="3200" dirty="0"/>
              <a:t>the </a:t>
            </a:r>
            <a:r>
              <a:rPr lang="en-US" sz="3200" dirty="0">
                <a:solidFill>
                  <a:srgbClr val="EF87C8"/>
                </a:solidFill>
              </a:rPr>
              <a:t>layers of the earth</a:t>
            </a:r>
            <a:r>
              <a:rPr lang="en-US" sz="3200" dirty="0"/>
              <a:t>?</a:t>
            </a:r>
          </a:p>
          <a:p>
            <a:r>
              <a:rPr lang="en-US" sz="2400" b="1" dirty="0"/>
              <a:t>changes in composition, pressure, and temperature within the layers of the Earth</a:t>
            </a:r>
            <a:r>
              <a:rPr lang="en-US" sz="2800" dirty="0"/>
              <a:t>. </a:t>
            </a: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23CB83C-80F3-F321-EE2D-890702F5E946}"/>
              </a:ext>
            </a:extLst>
          </p:cNvPr>
          <p:cNvCxnSpPr>
            <a:cxnSpLocks/>
          </p:cNvCxnSpPr>
          <p:nvPr/>
        </p:nvCxnSpPr>
        <p:spPr>
          <a:xfrm>
            <a:off x="2755177" y="2004084"/>
            <a:ext cx="6681643" cy="0"/>
          </a:xfrm>
          <a:prstGeom prst="line">
            <a:avLst/>
          </a:prstGeom>
          <a:ln w="12700">
            <a:solidFill>
              <a:srgbClr val="F169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A9C1611-A133-765A-3589-6BC4B91F806A}"/>
              </a:ext>
            </a:extLst>
          </p:cNvPr>
          <p:cNvCxnSpPr>
            <a:cxnSpLocks/>
          </p:cNvCxnSpPr>
          <p:nvPr/>
        </p:nvCxnSpPr>
        <p:spPr>
          <a:xfrm>
            <a:off x="62523" y="5749930"/>
            <a:ext cx="11887834" cy="2130"/>
          </a:xfrm>
          <a:prstGeom prst="line">
            <a:avLst/>
          </a:prstGeom>
          <a:ln>
            <a:solidFill>
              <a:srgbClr val="F169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6CF4EA7-64A0-33CE-E1CA-D8C68434A023}"/>
              </a:ext>
            </a:extLst>
          </p:cNvPr>
          <p:cNvCxnSpPr>
            <a:cxnSpLocks/>
          </p:cNvCxnSpPr>
          <p:nvPr/>
        </p:nvCxnSpPr>
        <p:spPr>
          <a:xfrm flipV="1">
            <a:off x="0" y="5762050"/>
            <a:ext cx="3875948" cy="1086397"/>
          </a:xfrm>
          <a:prstGeom prst="line">
            <a:avLst/>
          </a:prstGeom>
          <a:ln>
            <a:solidFill>
              <a:srgbClr val="F169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476C5A2-3741-DAF5-076E-D246B079FD98}"/>
              </a:ext>
            </a:extLst>
          </p:cNvPr>
          <p:cNvCxnSpPr>
            <a:cxnSpLocks/>
          </p:cNvCxnSpPr>
          <p:nvPr/>
        </p:nvCxnSpPr>
        <p:spPr>
          <a:xfrm>
            <a:off x="7851864" y="2004084"/>
            <a:ext cx="0" cy="4853916"/>
          </a:xfrm>
          <a:prstGeom prst="line">
            <a:avLst/>
          </a:prstGeom>
          <a:ln w="34925">
            <a:solidFill>
              <a:srgbClr val="F169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DDADF71-05F6-C311-F1B7-6E01FCA3137F}"/>
              </a:ext>
            </a:extLst>
          </p:cNvPr>
          <p:cNvCxnSpPr>
            <a:cxnSpLocks/>
          </p:cNvCxnSpPr>
          <p:nvPr/>
        </p:nvCxnSpPr>
        <p:spPr>
          <a:xfrm>
            <a:off x="3859598" y="2004084"/>
            <a:ext cx="0" cy="4853916"/>
          </a:xfrm>
          <a:prstGeom prst="line">
            <a:avLst/>
          </a:prstGeom>
          <a:ln w="34925">
            <a:solidFill>
              <a:srgbClr val="F169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7153241-29F2-4883-647D-6699A49633DB}"/>
              </a:ext>
            </a:extLst>
          </p:cNvPr>
          <p:cNvCxnSpPr>
            <a:cxnSpLocks/>
          </p:cNvCxnSpPr>
          <p:nvPr/>
        </p:nvCxnSpPr>
        <p:spPr>
          <a:xfrm>
            <a:off x="3859598" y="5762050"/>
            <a:ext cx="3992266" cy="1105940"/>
          </a:xfrm>
          <a:prstGeom prst="line">
            <a:avLst/>
          </a:prstGeom>
          <a:ln>
            <a:solidFill>
              <a:srgbClr val="F169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F3F6E7E9-58F3-4073-A5FA-C5F9D2074346}"/>
              </a:ext>
            </a:extLst>
          </p:cNvPr>
          <p:cNvCxnSpPr>
            <a:cxnSpLocks/>
          </p:cNvCxnSpPr>
          <p:nvPr/>
        </p:nvCxnSpPr>
        <p:spPr>
          <a:xfrm flipV="1">
            <a:off x="7868213" y="5762050"/>
            <a:ext cx="4082144" cy="1105940"/>
          </a:xfrm>
          <a:prstGeom prst="line">
            <a:avLst/>
          </a:prstGeom>
          <a:ln>
            <a:solidFill>
              <a:srgbClr val="F169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itle 1">
            <a:extLst>
              <a:ext uri="{FF2B5EF4-FFF2-40B4-BE49-F238E27FC236}">
                <a16:creationId xmlns:a16="http://schemas.microsoft.com/office/drawing/2014/main" id="{06D5A26F-B904-8508-1A49-15945E926546}"/>
              </a:ext>
            </a:extLst>
          </p:cNvPr>
          <p:cNvSpPr txBox="1">
            <a:spLocks/>
          </p:cNvSpPr>
          <p:nvPr/>
        </p:nvSpPr>
        <p:spPr>
          <a:xfrm>
            <a:off x="947987" y="264414"/>
            <a:ext cx="361437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/>
              <a:t>Our answer: </a:t>
            </a:r>
            <a:r>
              <a:rPr lang="en-US" sz="2800" b="1" dirty="0">
                <a:solidFill>
                  <a:srgbClr val="EF87C8"/>
                </a:solidFill>
                <a:latin typeface="+mn-lt"/>
              </a:rPr>
              <a:t>seismic waves</a:t>
            </a: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42575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1394</TotalTime>
  <Words>140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How do we know what the interior of Earth is like if we have never "been there"?</vt:lpstr>
      <vt:lpstr> 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we know what the interior of Earth is like if we have never "been there"?</dc:title>
  <dc:creator>MAME FALL (Student)</dc:creator>
  <cp:lastModifiedBy>Megan Ewing</cp:lastModifiedBy>
  <cp:revision>2</cp:revision>
  <dcterms:created xsi:type="dcterms:W3CDTF">2022-09-13T14:11:01Z</dcterms:created>
  <dcterms:modified xsi:type="dcterms:W3CDTF">2022-09-19T14:58:03Z</dcterms:modified>
</cp:coreProperties>
</file>