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D0495-D7AD-E28A-0B58-927B2B04116C}" v="13" dt="2022-09-15T14:36:11.560"/>
    <p1510:client id="{47E6D7E7-2C02-F7A5-4422-016EEBBA3FDB}" v="95" dt="2022-09-15T14:47:20.118"/>
    <p1510:client id="{B1533165-C086-4802-AC8F-CE88EE60DCE4}" v="190" dt="2022-09-13T14:49:57.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E CRANFORD (Student)" userId="S::cranfkay000@hsestudents.org::75f9c760-5e10-4377-a7be-959a93a7b3de" providerId="AD" clId="Web-{18CD0495-D7AD-E28A-0B58-927B2B04116C}"/>
    <pc:docChg chg="modSld">
      <pc:chgData name="KAYLEE CRANFORD (Student)" userId="S::cranfkay000@hsestudents.org::75f9c760-5e10-4377-a7be-959a93a7b3de" providerId="AD" clId="Web-{18CD0495-D7AD-E28A-0B58-927B2B04116C}" dt="2022-09-15T14:36:11.560" v="10" actId="20577"/>
      <pc:docMkLst>
        <pc:docMk/>
      </pc:docMkLst>
      <pc:sldChg chg="modSp">
        <pc:chgData name="KAYLEE CRANFORD (Student)" userId="S::cranfkay000@hsestudents.org::75f9c760-5e10-4377-a7be-959a93a7b3de" providerId="AD" clId="Web-{18CD0495-D7AD-E28A-0B58-927B2B04116C}" dt="2022-09-15T14:35:40.544" v="8" actId="20577"/>
        <pc:sldMkLst>
          <pc:docMk/>
          <pc:sldMk cId="3072380459" sldId="258"/>
        </pc:sldMkLst>
        <pc:spChg chg="mod">
          <ac:chgData name="KAYLEE CRANFORD (Student)" userId="S::cranfkay000@hsestudents.org::75f9c760-5e10-4377-a7be-959a93a7b3de" providerId="AD" clId="Web-{18CD0495-D7AD-E28A-0B58-927B2B04116C}" dt="2022-09-15T14:35:40.544" v="8" actId="20577"/>
          <ac:spMkLst>
            <pc:docMk/>
            <pc:sldMk cId="3072380459" sldId="258"/>
            <ac:spMk id="3" creationId="{FD1F69B9-08D7-B20B-A030-B436A6E76F68}"/>
          </ac:spMkLst>
        </pc:spChg>
      </pc:sldChg>
      <pc:sldChg chg="modSp">
        <pc:chgData name="KAYLEE CRANFORD (Student)" userId="S::cranfkay000@hsestudents.org::75f9c760-5e10-4377-a7be-959a93a7b3de" providerId="AD" clId="Web-{18CD0495-D7AD-E28A-0B58-927B2B04116C}" dt="2022-09-15T14:36:11.560" v="10" actId="20577"/>
        <pc:sldMkLst>
          <pc:docMk/>
          <pc:sldMk cId="2446645268" sldId="259"/>
        </pc:sldMkLst>
        <pc:spChg chg="mod">
          <ac:chgData name="KAYLEE CRANFORD (Student)" userId="S::cranfkay000@hsestudents.org::75f9c760-5e10-4377-a7be-959a93a7b3de" providerId="AD" clId="Web-{18CD0495-D7AD-E28A-0B58-927B2B04116C}" dt="2022-09-15T14:36:11.560" v="10" actId="20577"/>
          <ac:spMkLst>
            <pc:docMk/>
            <pc:sldMk cId="2446645268" sldId="259"/>
            <ac:spMk id="3" creationId="{FD2ACE81-8F87-25C5-1768-83C5BB3BC132}"/>
          </ac:spMkLst>
        </pc:spChg>
      </pc:sldChg>
      <pc:sldChg chg="modSp">
        <pc:chgData name="KAYLEE CRANFORD (Student)" userId="S::cranfkay000@hsestudents.org::75f9c760-5e10-4377-a7be-959a93a7b3de" providerId="AD" clId="Web-{18CD0495-D7AD-E28A-0B58-927B2B04116C}" dt="2022-09-15T14:35:28.591" v="1" actId="20577"/>
        <pc:sldMkLst>
          <pc:docMk/>
          <pc:sldMk cId="4194934192" sldId="260"/>
        </pc:sldMkLst>
        <pc:spChg chg="mod">
          <ac:chgData name="KAYLEE CRANFORD (Student)" userId="S::cranfkay000@hsestudents.org::75f9c760-5e10-4377-a7be-959a93a7b3de" providerId="AD" clId="Web-{18CD0495-D7AD-E28A-0B58-927B2B04116C}" dt="2022-09-15T14:35:28.591" v="1" actId="20577"/>
          <ac:spMkLst>
            <pc:docMk/>
            <pc:sldMk cId="4194934192" sldId="260"/>
            <ac:spMk id="3" creationId="{243E2472-CE51-9977-B00B-71D7B50F5A06}"/>
          </ac:spMkLst>
        </pc:spChg>
      </pc:sldChg>
    </pc:docChg>
  </pc:docChgLst>
  <pc:docChgLst>
    <pc:chgData name="JUSTIN SINGH (Student)" userId="S::singhjus000@hsestudents.org::c688a4d8-0984-4e97-8954-5ad9c009fac3" providerId="AD" clId="Web-{47E6D7E7-2C02-F7A5-4422-016EEBBA3FDB}"/>
    <pc:docChg chg="addSld modSld">
      <pc:chgData name="JUSTIN SINGH (Student)" userId="S::singhjus000@hsestudents.org::c688a4d8-0984-4e97-8954-5ad9c009fac3" providerId="AD" clId="Web-{47E6D7E7-2C02-F7A5-4422-016EEBBA3FDB}" dt="2022-09-15T14:47:18.790" v="89" actId="20577"/>
      <pc:docMkLst>
        <pc:docMk/>
      </pc:docMkLst>
      <pc:sldChg chg="addSp modSp mod setBg">
        <pc:chgData name="JUSTIN SINGH (Student)" userId="S::singhjus000@hsestudents.org::c688a4d8-0984-4e97-8954-5ad9c009fac3" providerId="AD" clId="Web-{47E6D7E7-2C02-F7A5-4422-016EEBBA3FDB}" dt="2022-09-15T14:45:41.179" v="30"/>
        <pc:sldMkLst>
          <pc:docMk/>
          <pc:sldMk cId="2446645268" sldId="259"/>
        </pc:sldMkLst>
        <pc:spChg chg="mod">
          <ac:chgData name="JUSTIN SINGH (Student)" userId="S::singhjus000@hsestudents.org::c688a4d8-0984-4e97-8954-5ad9c009fac3" providerId="AD" clId="Web-{47E6D7E7-2C02-F7A5-4422-016EEBBA3FDB}" dt="2022-09-15T14:45:41.179" v="30"/>
          <ac:spMkLst>
            <pc:docMk/>
            <pc:sldMk cId="2446645268" sldId="259"/>
            <ac:spMk id="2" creationId="{095DA13C-1A6C-FB94-0828-9C5C85FE0EB5}"/>
          </ac:spMkLst>
        </pc:spChg>
        <pc:spChg chg="mod">
          <ac:chgData name="JUSTIN SINGH (Student)" userId="S::singhjus000@hsestudents.org::c688a4d8-0984-4e97-8954-5ad9c009fac3" providerId="AD" clId="Web-{47E6D7E7-2C02-F7A5-4422-016EEBBA3FDB}" dt="2022-09-15T14:45:41.179" v="30"/>
          <ac:spMkLst>
            <pc:docMk/>
            <pc:sldMk cId="2446645268" sldId="259"/>
            <ac:spMk id="3" creationId="{FD2ACE81-8F87-25C5-1768-83C5BB3BC132}"/>
          </ac:spMkLst>
        </pc:spChg>
        <pc:spChg chg="add">
          <ac:chgData name="JUSTIN SINGH (Student)" userId="S::singhjus000@hsestudents.org::c688a4d8-0984-4e97-8954-5ad9c009fac3" providerId="AD" clId="Web-{47E6D7E7-2C02-F7A5-4422-016EEBBA3FDB}" dt="2022-09-15T14:45:41.179" v="30"/>
          <ac:spMkLst>
            <pc:docMk/>
            <pc:sldMk cId="2446645268" sldId="259"/>
            <ac:spMk id="9" creationId="{2C61293E-6EBE-43EF-A52C-9BEBFD7679D4}"/>
          </ac:spMkLst>
        </pc:spChg>
        <pc:spChg chg="add">
          <ac:chgData name="JUSTIN SINGH (Student)" userId="S::singhjus000@hsestudents.org::c688a4d8-0984-4e97-8954-5ad9c009fac3" providerId="AD" clId="Web-{47E6D7E7-2C02-F7A5-4422-016EEBBA3FDB}" dt="2022-09-15T14:45:41.179" v="30"/>
          <ac:spMkLst>
            <pc:docMk/>
            <pc:sldMk cId="2446645268" sldId="259"/>
            <ac:spMk id="11" creationId="{8D5AAC53-3624-41C3-A6B5-1DA97F2901B1}"/>
          </ac:spMkLst>
        </pc:spChg>
        <pc:spChg chg="add">
          <ac:chgData name="JUSTIN SINGH (Student)" userId="S::singhjus000@hsestudents.org::c688a4d8-0984-4e97-8954-5ad9c009fac3" providerId="AD" clId="Web-{47E6D7E7-2C02-F7A5-4422-016EEBBA3FDB}" dt="2022-09-15T14:45:41.179" v="30"/>
          <ac:spMkLst>
            <pc:docMk/>
            <pc:sldMk cId="2446645268" sldId="259"/>
            <ac:spMk id="13" creationId="{3FCFB1DE-0B7E-48CC-BA90-B2AB0889F9D6}"/>
          </ac:spMkLst>
        </pc:spChg>
        <pc:picChg chg="add mod ord">
          <ac:chgData name="JUSTIN SINGH (Student)" userId="S::singhjus000@hsestudents.org::c688a4d8-0984-4e97-8954-5ad9c009fac3" providerId="AD" clId="Web-{47E6D7E7-2C02-F7A5-4422-016EEBBA3FDB}" dt="2022-09-15T14:45:41.179" v="30"/>
          <ac:picMkLst>
            <pc:docMk/>
            <pc:sldMk cId="2446645268" sldId="259"/>
            <ac:picMk id="4" creationId="{CDA08DEE-F9BD-AD33-6760-AFCB0FA1AB48}"/>
          </ac:picMkLst>
        </pc:picChg>
      </pc:sldChg>
      <pc:sldChg chg="addSp modSp new mod setBg setClrOvrMap">
        <pc:chgData name="JUSTIN SINGH (Student)" userId="S::singhjus000@hsestudents.org::c688a4d8-0984-4e97-8954-5ad9c009fac3" providerId="AD" clId="Web-{47E6D7E7-2C02-F7A5-4422-016EEBBA3FDB}" dt="2022-09-15T14:47:18.790" v="89" actId="20577"/>
        <pc:sldMkLst>
          <pc:docMk/>
          <pc:sldMk cId="2997816799" sldId="261"/>
        </pc:sldMkLst>
        <pc:spChg chg="mod">
          <ac:chgData name="JUSTIN SINGH (Student)" userId="S::singhjus000@hsestudents.org::c688a4d8-0984-4e97-8954-5ad9c009fac3" providerId="AD" clId="Web-{47E6D7E7-2C02-F7A5-4422-016EEBBA3FDB}" dt="2022-09-15T14:45:06.210" v="28"/>
          <ac:spMkLst>
            <pc:docMk/>
            <pc:sldMk cId="2997816799" sldId="261"/>
            <ac:spMk id="2" creationId="{0F566749-B3CE-E476-BC14-008FA5DDE9CA}"/>
          </ac:spMkLst>
        </pc:spChg>
        <pc:spChg chg="mod">
          <ac:chgData name="JUSTIN SINGH (Student)" userId="S::singhjus000@hsestudents.org::c688a4d8-0984-4e97-8954-5ad9c009fac3" providerId="AD" clId="Web-{47E6D7E7-2C02-F7A5-4422-016EEBBA3FDB}" dt="2022-09-15T14:47:18.790" v="89" actId="20577"/>
          <ac:spMkLst>
            <pc:docMk/>
            <pc:sldMk cId="2997816799" sldId="261"/>
            <ac:spMk id="3" creationId="{965C9A7B-A74E-3B82-95FB-957043494BA4}"/>
          </ac:spMkLst>
        </pc:spChg>
        <pc:spChg chg="add mod">
          <ac:chgData name="JUSTIN SINGH (Student)" userId="S::singhjus000@hsestudents.org::c688a4d8-0984-4e97-8954-5ad9c009fac3" providerId="AD" clId="Web-{47E6D7E7-2C02-F7A5-4422-016EEBBA3FDB}" dt="2022-09-15T14:45:06.210" v="28"/>
          <ac:spMkLst>
            <pc:docMk/>
            <pc:sldMk cId="2997816799" sldId="261"/>
            <ac:spMk id="5" creationId="{F033D31F-AE61-2F8D-D1F8-CAD1BD7312BF}"/>
          </ac:spMkLst>
        </pc:spChg>
        <pc:spChg chg="add">
          <ac:chgData name="JUSTIN SINGH (Student)" userId="S::singhjus000@hsestudents.org::c688a4d8-0984-4e97-8954-5ad9c009fac3" providerId="AD" clId="Web-{47E6D7E7-2C02-F7A5-4422-016EEBBA3FDB}" dt="2022-09-15T14:45:06.210" v="28"/>
          <ac:spMkLst>
            <pc:docMk/>
            <pc:sldMk cId="2997816799" sldId="261"/>
            <ac:spMk id="10" creationId="{1A9F7B4E-B03D-4F64-BE33-00D074458D45}"/>
          </ac:spMkLst>
        </pc:spChg>
        <pc:spChg chg="add">
          <ac:chgData name="JUSTIN SINGH (Student)" userId="S::singhjus000@hsestudents.org::c688a4d8-0984-4e97-8954-5ad9c009fac3" providerId="AD" clId="Web-{47E6D7E7-2C02-F7A5-4422-016EEBBA3FDB}" dt="2022-09-15T14:45:06.210" v="28"/>
          <ac:spMkLst>
            <pc:docMk/>
            <pc:sldMk cId="2997816799" sldId="261"/>
            <ac:spMk id="12" creationId="{1CA8A97F-67F0-4D5F-A850-0C30727D1CE3}"/>
          </ac:spMkLst>
        </pc:spChg>
        <pc:picChg chg="add mod ord">
          <ac:chgData name="JUSTIN SINGH (Student)" userId="S::singhjus000@hsestudents.org::c688a4d8-0984-4e97-8954-5ad9c009fac3" providerId="AD" clId="Web-{47E6D7E7-2C02-F7A5-4422-016EEBBA3FDB}" dt="2022-09-15T14:45:06.210" v="28"/>
          <ac:picMkLst>
            <pc:docMk/>
            <pc:sldMk cId="2997816799" sldId="261"/>
            <ac:picMk id="4" creationId="{DA1F56B2-0890-04A8-8B3F-E57746CE8931}"/>
          </ac:picMkLst>
        </pc:picChg>
      </pc:sldChg>
    </pc:docChg>
  </pc:docChgLst>
  <pc:docChgLst>
    <pc:chgData name="KAYLEE CRANFORD (Student)" userId="S::cranfkay000@hsestudents.org::75f9c760-5e10-4377-a7be-959a93a7b3de" providerId="AD" clId="Web-{B1533165-C086-4802-AC8F-CE88EE60DCE4}"/>
    <pc:docChg chg="addSld modSld addMainMaster delMainMaster">
      <pc:chgData name="KAYLEE CRANFORD (Student)" userId="S::cranfkay000@hsestudents.org::75f9c760-5e10-4377-a7be-959a93a7b3de" providerId="AD" clId="Web-{B1533165-C086-4802-AC8F-CE88EE60DCE4}" dt="2022-09-13T14:49:57.127" v="204" actId="20577"/>
      <pc:docMkLst>
        <pc:docMk/>
      </pc:docMkLst>
      <pc:sldChg chg="addSp delSp modSp mod setBg modClrScheme addAnim delAnim chgLayout">
        <pc:chgData name="KAYLEE CRANFORD (Student)" userId="S::cranfkay000@hsestudents.org::75f9c760-5e10-4377-a7be-959a93a7b3de" providerId="AD" clId="Web-{B1533165-C086-4802-AC8F-CE88EE60DCE4}" dt="2022-09-13T14:26:53.627" v="66"/>
        <pc:sldMkLst>
          <pc:docMk/>
          <pc:sldMk cId="109857222" sldId="256"/>
        </pc:sldMkLst>
        <pc:spChg chg="mod">
          <ac:chgData name="KAYLEE CRANFORD (Student)" userId="S::cranfkay000@hsestudents.org::75f9c760-5e10-4377-a7be-959a93a7b3de" providerId="AD" clId="Web-{B1533165-C086-4802-AC8F-CE88EE60DCE4}" dt="2022-09-13T14:26:53.627" v="66"/>
          <ac:spMkLst>
            <pc:docMk/>
            <pc:sldMk cId="109857222" sldId="256"/>
            <ac:spMk id="2" creationId="{00000000-0000-0000-0000-000000000000}"/>
          </ac:spMkLst>
        </pc:spChg>
        <pc:spChg chg="mod">
          <ac:chgData name="KAYLEE CRANFORD (Student)" userId="S::cranfkay000@hsestudents.org::75f9c760-5e10-4377-a7be-959a93a7b3de" providerId="AD" clId="Web-{B1533165-C086-4802-AC8F-CE88EE60DCE4}" dt="2022-09-13T14:26:53.627" v="66"/>
          <ac:spMkLst>
            <pc:docMk/>
            <pc:sldMk cId="109857222" sldId="256"/>
            <ac:spMk id="3" creationId="{00000000-0000-0000-0000-000000000000}"/>
          </ac:spMkLst>
        </pc:spChg>
        <pc:spChg chg="add del">
          <ac:chgData name="KAYLEE CRANFORD (Student)" userId="S::cranfkay000@hsestudents.org::75f9c760-5e10-4377-a7be-959a93a7b3de" providerId="AD" clId="Web-{B1533165-C086-4802-AC8F-CE88EE60DCE4}" dt="2022-09-13T14:26:43.157" v="53"/>
          <ac:spMkLst>
            <pc:docMk/>
            <pc:sldMk cId="109857222" sldId="256"/>
            <ac:spMk id="9" creationId="{798FE0E0-D95D-46EF-A375-475D4DB0ED45}"/>
          </ac:spMkLst>
        </pc:spChg>
        <pc:spChg chg="add del">
          <ac:chgData name="KAYLEE CRANFORD (Student)" userId="S::cranfkay000@hsestudents.org::75f9c760-5e10-4377-a7be-959a93a7b3de" providerId="AD" clId="Web-{B1533165-C086-4802-AC8F-CE88EE60DCE4}" dt="2022-09-13T14:26:43.157" v="53"/>
          <ac:spMkLst>
            <pc:docMk/>
            <pc:sldMk cId="109857222" sldId="256"/>
            <ac:spMk id="11" creationId="{D503E11D-D7FB-44ED-80F1-8CDAD7A9A4BE}"/>
          </ac:spMkLst>
        </pc:spChg>
        <pc:spChg chg="add del">
          <ac:chgData name="KAYLEE CRANFORD (Student)" userId="S::cranfkay000@hsestudents.org::75f9c760-5e10-4377-a7be-959a93a7b3de" providerId="AD" clId="Web-{B1533165-C086-4802-AC8F-CE88EE60DCE4}" dt="2022-09-13T14:26:43.157" v="53"/>
          <ac:spMkLst>
            <pc:docMk/>
            <pc:sldMk cId="109857222" sldId="256"/>
            <ac:spMk id="13" creationId="{2D82A42F-AEBE-4065-9792-036A904D8564}"/>
          </ac:spMkLst>
        </pc:spChg>
        <pc:spChg chg="add del">
          <ac:chgData name="KAYLEE CRANFORD (Student)" userId="S::cranfkay000@hsestudents.org::75f9c760-5e10-4377-a7be-959a93a7b3de" providerId="AD" clId="Web-{B1533165-C086-4802-AC8F-CE88EE60DCE4}" dt="2022-09-13T14:26:46.533" v="59"/>
          <ac:spMkLst>
            <pc:docMk/>
            <pc:sldMk cId="109857222" sldId="256"/>
            <ac:spMk id="15" creationId="{446F195D-95DC-419E-BBC1-E2B601A6067B}"/>
          </ac:spMkLst>
        </pc:spChg>
        <pc:spChg chg="add del">
          <ac:chgData name="KAYLEE CRANFORD (Student)" userId="S::cranfkay000@hsestudents.org::75f9c760-5e10-4377-a7be-959a93a7b3de" providerId="AD" clId="Web-{B1533165-C086-4802-AC8F-CE88EE60DCE4}" dt="2022-09-13T14:26:46.533" v="59"/>
          <ac:spMkLst>
            <pc:docMk/>
            <pc:sldMk cId="109857222" sldId="256"/>
            <ac:spMk id="16" creationId="{F619DE0E-F039-443E-AF60-E4B6AA72D29F}"/>
          </ac:spMkLst>
        </pc:spChg>
        <pc:spChg chg="add del">
          <ac:chgData name="KAYLEE CRANFORD (Student)" userId="S::cranfkay000@hsestudents.org::75f9c760-5e10-4377-a7be-959a93a7b3de" providerId="AD" clId="Web-{B1533165-C086-4802-AC8F-CE88EE60DCE4}" dt="2022-09-13T14:26:46.533" v="59"/>
          <ac:spMkLst>
            <pc:docMk/>
            <pc:sldMk cId="109857222" sldId="256"/>
            <ac:spMk id="17" creationId="{55993D72-5628-4E5E-BB9F-96066414EEFD}"/>
          </ac:spMkLst>
        </pc:spChg>
        <pc:spChg chg="add del">
          <ac:chgData name="KAYLEE CRANFORD (Student)" userId="S::cranfkay000@hsestudents.org::75f9c760-5e10-4377-a7be-959a93a7b3de" providerId="AD" clId="Web-{B1533165-C086-4802-AC8F-CE88EE60DCE4}" dt="2022-09-13T14:26:46.533" v="59"/>
          <ac:spMkLst>
            <pc:docMk/>
            <pc:sldMk cId="109857222" sldId="256"/>
            <ac:spMk id="18" creationId="{AA065953-3D69-4CD4-80C3-DF10DEB4C761}"/>
          </ac:spMkLst>
        </pc:spChg>
        <pc:spChg chg="add del">
          <ac:chgData name="KAYLEE CRANFORD (Student)" userId="S::cranfkay000@hsestudents.org::75f9c760-5e10-4377-a7be-959a93a7b3de" providerId="AD" clId="Web-{B1533165-C086-4802-AC8F-CE88EE60DCE4}" dt="2022-09-13T14:26:46.533" v="59"/>
          <ac:spMkLst>
            <pc:docMk/>
            <pc:sldMk cId="109857222" sldId="256"/>
            <ac:spMk id="19" creationId="{2AB36DB5-F10D-4EDB-87E2-ECB9301FFC62}"/>
          </ac:spMkLst>
        </pc:spChg>
        <pc:spChg chg="add del">
          <ac:chgData name="KAYLEE CRANFORD (Student)" userId="S::cranfkay000@hsestudents.org::75f9c760-5e10-4377-a7be-959a93a7b3de" providerId="AD" clId="Web-{B1533165-C086-4802-AC8F-CE88EE60DCE4}" dt="2022-09-13T14:26:52.845" v="65"/>
          <ac:spMkLst>
            <pc:docMk/>
            <pc:sldMk cId="109857222" sldId="256"/>
            <ac:spMk id="43" creationId="{13B6DAC6-0186-4D62-AD69-90B9C0411EA3}"/>
          </ac:spMkLst>
        </pc:spChg>
        <pc:spChg chg="add del">
          <ac:chgData name="KAYLEE CRANFORD (Student)" userId="S::cranfkay000@hsestudents.org::75f9c760-5e10-4377-a7be-959a93a7b3de" providerId="AD" clId="Web-{B1533165-C086-4802-AC8F-CE88EE60DCE4}" dt="2022-09-13T14:26:52.845" v="65"/>
          <ac:spMkLst>
            <pc:docMk/>
            <pc:sldMk cId="109857222" sldId="256"/>
            <ac:spMk id="44" creationId="{94D786EB-944C-47D5-B631-899F4029B02E}"/>
          </ac:spMkLst>
        </pc:spChg>
        <pc:spChg chg="add del">
          <ac:chgData name="KAYLEE CRANFORD (Student)" userId="S::cranfkay000@hsestudents.org::75f9c760-5e10-4377-a7be-959a93a7b3de" providerId="AD" clId="Web-{B1533165-C086-4802-AC8F-CE88EE60DCE4}" dt="2022-09-13T14:26:52.845" v="65"/>
          <ac:spMkLst>
            <pc:docMk/>
            <pc:sldMk cId="109857222" sldId="256"/>
            <ac:spMk id="46" creationId="{BA6285CA-6AFA-4F27-AFB5-1B32CDE09B1A}"/>
          </ac:spMkLst>
        </pc:spChg>
        <pc:spChg chg="add">
          <ac:chgData name="KAYLEE CRANFORD (Student)" userId="S::cranfkay000@hsestudents.org::75f9c760-5e10-4377-a7be-959a93a7b3de" providerId="AD" clId="Web-{B1533165-C086-4802-AC8F-CE88EE60DCE4}" dt="2022-09-13T14:26:53.627" v="66"/>
          <ac:spMkLst>
            <pc:docMk/>
            <pc:sldMk cId="109857222" sldId="256"/>
            <ac:spMk id="55" creationId="{798FE0E0-D95D-46EF-A375-475D4DB0ED45}"/>
          </ac:spMkLst>
        </pc:spChg>
        <pc:spChg chg="add">
          <ac:chgData name="KAYLEE CRANFORD (Student)" userId="S::cranfkay000@hsestudents.org::75f9c760-5e10-4377-a7be-959a93a7b3de" providerId="AD" clId="Web-{B1533165-C086-4802-AC8F-CE88EE60DCE4}" dt="2022-09-13T14:26:53.627" v="66"/>
          <ac:spMkLst>
            <pc:docMk/>
            <pc:sldMk cId="109857222" sldId="256"/>
            <ac:spMk id="57" creationId="{D503E11D-D7FB-44ED-80F1-8CDAD7A9A4BE}"/>
          </ac:spMkLst>
        </pc:spChg>
        <pc:spChg chg="add">
          <ac:chgData name="KAYLEE CRANFORD (Student)" userId="S::cranfkay000@hsestudents.org::75f9c760-5e10-4377-a7be-959a93a7b3de" providerId="AD" clId="Web-{B1533165-C086-4802-AC8F-CE88EE60DCE4}" dt="2022-09-13T14:26:53.627" v="66"/>
          <ac:spMkLst>
            <pc:docMk/>
            <pc:sldMk cId="109857222" sldId="256"/>
            <ac:spMk id="58" creationId="{2D82A42F-AEBE-4065-9792-036A904D8564}"/>
          </ac:spMkLst>
        </pc:spChg>
        <pc:grpChg chg="add del">
          <ac:chgData name="KAYLEE CRANFORD (Student)" userId="S::cranfkay000@hsestudents.org::75f9c760-5e10-4377-a7be-959a93a7b3de" providerId="AD" clId="Web-{B1533165-C086-4802-AC8F-CE88EE60DCE4}" dt="2022-09-13T14:26:52.845" v="65"/>
          <ac:grpSpMkLst>
            <pc:docMk/>
            <pc:sldMk cId="109857222" sldId="256"/>
            <ac:grpSpMk id="47" creationId="{91108A0F-8C78-4294-B028-9F09581FC0A3}"/>
          </ac:grpSpMkLst>
        </pc:grpChg>
        <pc:picChg chg="add del">
          <ac:chgData name="KAYLEE CRANFORD (Student)" userId="S::cranfkay000@hsestudents.org::75f9c760-5e10-4377-a7be-959a93a7b3de" providerId="AD" clId="Web-{B1533165-C086-4802-AC8F-CE88EE60DCE4}" dt="2022-09-13T14:26:43.157" v="53"/>
          <ac:picMkLst>
            <pc:docMk/>
            <pc:sldMk cId="109857222" sldId="256"/>
            <ac:picMk id="4" creationId="{8E4DA942-11AC-BEBA-CBB3-A6BF28C45CBD}"/>
          </ac:picMkLst>
        </pc:picChg>
        <pc:picChg chg="add del">
          <ac:chgData name="KAYLEE CRANFORD (Student)" userId="S::cranfkay000@hsestudents.org::75f9c760-5e10-4377-a7be-959a93a7b3de" providerId="AD" clId="Web-{B1533165-C086-4802-AC8F-CE88EE60DCE4}" dt="2022-09-13T14:26:46.533" v="59"/>
          <ac:picMkLst>
            <pc:docMk/>
            <pc:sldMk cId="109857222" sldId="256"/>
            <ac:picMk id="20" creationId="{555CA694-A9D2-60EE-96D2-81E91B4C00BA}"/>
          </ac:picMkLst>
        </pc:picChg>
        <pc:picChg chg="add del">
          <ac:chgData name="KAYLEE CRANFORD (Student)" userId="S::cranfkay000@hsestudents.org::75f9c760-5e10-4377-a7be-959a93a7b3de" providerId="AD" clId="Web-{B1533165-C086-4802-AC8F-CE88EE60DCE4}" dt="2022-09-13T14:26:52.845" v="65"/>
          <ac:picMkLst>
            <pc:docMk/>
            <pc:sldMk cId="109857222" sldId="256"/>
            <ac:picMk id="45" creationId="{FE9BAC7B-BBAF-A080-1832-1D5926672C5D}"/>
          </ac:picMkLst>
        </pc:picChg>
        <pc:picChg chg="add">
          <ac:chgData name="KAYLEE CRANFORD (Student)" userId="S::cranfkay000@hsestudents.org::75f9c760-5e10-4377-a7be-959a93a7b3de" providerId="AD" clId="Web-{B1533165-C086-4802-AC8F-CE88EE60DCE4}" dt="2022-09-13T14:26:53.627" v="66"/>
          <ac:picMkLst>
            <pc:docMk/>
            <pc:sldMk cId="109857222" sldId="256"/>
            <ac:picMk id="56" creationId="{8E4DA942-11AC-BEBA-CBB3-A6BF28C45CBD}"/>
          </ac:picMkLst>
        </pc:picChg>
      </pc:sldChg>
      <pc:sldChg chg="addSp delSp modSp new mod setBg setClrOvrMap">
        <pc:chgData name="KAYLEE CRANFORD (Student)" userId="S::cranfkay000@hsestudents.org::75f9c760-5e10-4377-a7be-959a93a7b3de" providerId="AD" clId="Web-{B1533165-C086-4802-AC8F-CE88EE60DCE4}" dt="2022-09-13T14:48:20.358" v="185"/>
        <pc:sldMkLst>
          <pc:docMk/>
          <pc:sldMk cId="2493748098" sldId="257"/>
        </pc:sldMkLst>
        <pc:spChg chg="mod">
          <ac:chgData name="KAYLEE CRANFORD (Student)" userId="S::cranfkay000@hsestudents.org::75f9c760-5e10-4377-a7be-959a93a7b3de" providerId="AD" clId="Web-{B1533165-C086-4802-AC8F-CE88EE60DCE4}" dt="2022-09-13T14:48:20.358" v="185"/>
          <ac:spMkLst>
            <pc:docMk/>
            <pc:sldMk cId="2493748098" sldId="257"/>
            <ac:spMk id="2" creationId="{555A11F1-0808-9833-8670-0BAB5195DECC}"/>
          </ac:spMkLst>
        </pc:spChg>
        <pc:spChg chg="mod">
          <ac:chgData name="KAYLEE CRANFORD (Student)" userId="S::cranfkay000@hsestudents.org::75f9c760-5e10-4377-a7be-959a93a7b3de" providerId="AD" clId="Web-{B1533165-C086-4802-AC8F-CE88EE60DCE4}" dt="2022-09-13T14:48:20.358" v="185"/>
          <ac:spMkLst>
            <pc:docMk/>
            <pc:sldMk cId="2493748098" sldId="257"/>
            <ac:spMk id="3" creationId="{B01FBA73-282F-03D1-6E73-1A1C8B488AB7}"/>
          </ac:spMkLst>
        </pc:spChg>
        <pc:spChg chg="add mod">
          <ac:chgData name="KAYLEE CRANFORD (Student)" userId="S::cranfkay000@hsestudents.org::75f9c760-5e10-4377-a7be-959a93a7b3de" providerId="AD" clId="Web-{B1533165-C086-4802-AC8F-CE88EE60DCE4}" dt="2022-09-13T14:45:32.789" v="164"/>
          <ac:spMkLst>
            <pc:docMk/>
            <pc:sldMk cId="2493748098" sldId="257"/>
            <ac:spMk id="5" creationId="{F720EF80-8445-C50D-11A4-B2D018558007}"/>
          </ac:spMkLst>
        </pc:spChg>
        <pc:spChg chg="add del">
          <ac:chgData name="KAYLEE CRANFORD (Student)" userId="S::cranfkay000@hsestudents.org::75f9c760-5e10-4377-a7be-959a93a7b3de" providerId="AD" clId="Web-{B1533165-C086-4802-AC8F-CE88EE60DCE4}" dt="2022-09-13T14:48:20.358" v="185"/>
          <ac:spMkLst>
            <pc:docMk/>
            <pc:sldMk cId="2493748098" sldId="257"/>
            <ac:spMk id="10" creationId="{F13C74B1-5B17-4795-BED0-7140497B445A}"/>
          </ac:spMkLst>
        </pc:spChg>
        <pc:spChg chg="add del">
          <ac:chgData name="KAYLEE CRANFORD (Student)" userId="S::cranfkay000@hsestudents.org::75f9c760-5e10-4377-a7be-959a93a7b3de" providerId="AD" clId="Web-{B1533165-C086-4802-AC8F-CE88EE60DCE4}" dt="2022-09-13T14:48:20.358" v="185"/>
          <ac:spMkLst>
            <pc:docMk/>
            <pc:sldMk cId="2493748098" sldId="257"/>
            <ac:spMk id="12" creationId="{3FCFB1DE-0B7E-48CC-BA90-B2AB0889F9D6}"/>
          </ac:spMkLst>
        </pc:spChg>
        <pc:spChg chg="add del">
          <ac:chgData name="KAYLEE CRANFORD (Student)" userId="S::cranfkay000@hsestudents.org::75f9c760-5e10-4377-a7be-959a93a7b3de" providerId="AD" clId="Web-{B1533165-C086-4802-AC8F-CE88EE60DCE4}" dt="2022-09-13T14:48:20.326" v="184"/>
          <ac:spMkLst>
            <pc:docMk/>
            <pc:sldMk cId="2493748098" sldId="257"/>
            <ac:spMk id="17" creationId="{1A9F7B4E-B03D-4F64-BE33-00D074458D45}"/>
          </ac:spMkLst>
        </pc:spChg>
        <pc:spChg chg="add del">
          <ac:chgData name="KAYLEE CRANFORD (Student)" userId="S::cranfkay000@hsestudents.org::75f9c760-5e10-4377-a7be-959a93a7b3de" providerId="AD" clId="Web-{B1533165-C086-4802-AC8F-CE88EE60DCE4}" dt="2022-09-13T14:48:20.326" v="184"/>
          <ac:spMkLst>
            <pc:docMk/>
            <pc:sldMk cId="2493748098" sldId="257"/>
            <ac:spMk id="19" creationId="{1CA8A97F-67F0-4D5F-A850-0C30727D1CE3}"/>
          </ac:spMkLst>
        </pc:spChg>
        <pc:spChg chg="add">
          <ac:chgData name="KAYLEE CRANFORD (Student)" userId="S::cranfkay000@hsestudents.org::75f9c760-5e10-4377-a7be-959a93a7b3de" providerId="AD" clId="Web-{B1533165-C086-4802-AC8F-CE88EE60DCE4}" dt="2022-09-13T14:48:20.358" v="185"/>
          <ac:spMkLst>
            <pc:docMk/>
            <pc:sldMk cId="2493748098" sldId="257"/>
            <ac:spMk id="21" creationId="{F95DC6D5-A7B0-4D09-A7A5-62869A0D2C51}"/>
          </ac:spMkLst>
        </pc:spChg>
        <pc:spChg chg="add">
          <ac:chgData name="KAYLEE CRANFORD (Student)" userId="S::cranfkay000@hsestudents.org::75f9c760-5e10-4377-a7be-959a93a7b3de" providerId="AD" clId="Web-{B1533165-C086-4802-AC8F-CE88EE60DCE4}" dt="2022-09-13T14:48:20.358" v="185"/>
          <ac:spMkLst>
            <pc:docMk/>
            <pc:sldMk cId="2493748098" sldId="257"/>
            <ac:spMk id="22" creationId="{E72C4BCF-DD12-4745-97A9-F340887E1FDD}"/>
          </ac:spMkLst>
        </pc:spChg>
        <pc:picChg chg="add mod ord">
          <ac:chgData name="KAYLEE CRANFORD (Student)" userId="S::cranfkay000@hsestudents.org::75f9c760-5e10-4377-a7be-959a93a7b3de" providerId="AD" clId="Web-{B1533165-C086-4802-AC8F-CE88EE60DCE4}" dt="2022-09-13T14:48:20.358" v="185"/>
          <ac:picMkLst>
            <pc:docMk/>
            <pc:sldMk cId="2493748098" sldId="257"/>
            <ac:picMk id="4" creationId="{0ADF0A28-65B5-28E2-ECB0-0BC725284D8F}"/>
          </ac:picMkLst>
        </pc:picChg>
      </pc:sldChg>
      <pc:sldChg chg="addSp modSp new mod setBg setClrOvrMap">
        <pc:chgData name="KAYLEE CRANFORD (Student)" userId="S::cranfkay000@hsestudents.org::75f9c760-5e10-4377-a7be-959a93a7b3de" providerId="AD" clId="Web-{B1533165-C086-4802-AC8F-CE88EE60DCE4}" dt="2022-09-13T14:48:57.968" v="195" actId="20577"/>
        <pc:sldMkLst>
          <pc:docMk/>
          <pc:sldMk cId="3072380459" sldId="258"/>
        </pc:sldMkLst>
        <pc:spChg chg="mod">
          <ac:chgData name="KAYLEE CRANFORD (Student)" userId="S::cranfkay000@hsestudents.org::75f9c760-5e10-4377-a7be-959a93a7b3de" providerId="AD" clId="Web-{B1533165-C086-4802-AC8F-CE88EE60DCE4}" dt="2022-09-13T14:48:01.091" v="182"/>
          <ac:spMkLst>
            <pc:docMk/>
            <pc:sldMk cId="3072380459" sldId="258"/>
            <ac:spMk id="2" creationId="{7D5E6001-F1C8-D0EE-1636-865D11D2BCC2}"/>
          </ac:spMkLst>
        </pc:spChg>
        <pc:spChg chg="mod">
          <ac:chgData name="KAYLEE CRANFORD (Student)" userId="S::cranfkay000@hsestudents.org::75f9c760-5e10-4377-a7be-959a93a7b3de" providerId="AD" clId="Web-{B1533165-C086-4802-AC8F-CE88EE60DCE4}" dt="2022-09-13T14:48:57.968" v="195" actId="20577"/>
          <ac:spMkLst>
            <pc:docMk/>
            <pc:sldMk cId="3072380459" sldId="258"/>
            <ac:spMk id="3" creationId="{FD1F69B9-08D7-B20B-A030-B436A6E76F68}"/>
          </ac:spMkLst>
        </pc:spChg>
        <pc:spChg chg="add mod">
          <ac:chgData name="KAYLEE CRANFORD (Student)" userId="S::cranfkay000@hsestudents.org::75f9c760-5e10-4377-a7be-959a93a7b3de" providerId="AD" clId="Web-{B1533165-C086-4802-AC8F-CE88EE60DCE4}" dt="2022-09-13T14:48:01.091" v="182"/>
          <ac:spMkLst>
            <pc:docMk/>
            <pc:sldMk cId="3072380459" sldId="258"/>
            <ac:spMk id="5" creationId="{6AC1F7CD-89A4-1500-30C4-54C24BFC7195}"/>
          </ac:spMkLst>
        </pc:spChg>
        <pc:spChg chg="add">
          <ac:chgData name="KAYLEE CRANFORD (Student)" userId="S::cranfkay000@hsestudents.org::75f9c760-5e10-4377-a7be-959a93a7b3de" providerId="AD" clId="Web-{B1533165-C086-4802-AC8F-CE88EE60DCE4}" dt="2022-09-13T14:48:01.091" v="182"/>
          <ac:spMkLst>
            <pc:docMk/>
            <pc:sldMk cId="3072380459" sldId="258"/>
            <ac:spMk id="10" creationId="{1A9F7B4E-B03D-4F64-BE33-00D074458D45}"/>
          </ac:spMkLst>
        </pc:spChg>
        <pc:spChg chg="add">
          <ac:chgData name="KAYLEE CRANFORD (Student)" userId="S::cranfkay000@hsestudents.org::75f9c760-5e10-4377-a7be-959a93a7b3de" providerId="AD" clId="Web-{B1533165-C086-4802-AC8F-CE88EE60DCE4}" dt="2022-09-13T14:48:01.091" v="182"/>
          <ac:spMkLst>
            <pc:docMk/>
            <pc:sldMk cId="3072380459" sldId="258"/>
            <ac:spMk id="12" creationId="{1CA8A97F-67F0-4D5F-A850-0C30727D1CE3}"/>
          </ac:spMkLst>
        </pc:spChg>
        <pc:picChg chg="add mod ord">
          <ac:chgData name="KAYLEE CRANFORD (Student)" userId="S::cranfkay000@hsestudents.org::75f9c760-5e10-4377-a7be-959a93a7b3de" providerId="AD" clId="Web-{B1533165-C086-4802-AC8F-CE88EE60DCE4}" dt="2022-09-13T14:48:01.091" v="182"/>
          <ac:picMkLst>
            <pc:docMk/>
            <pc:sldMk cId="3072380459" sldId="258"/>
            <ac:picMk id="4" creationId="{ABBE2264-E729-B594-2176-2995C02E6BF2}"/>
          </ac:picMkLst>
        </pc:picChg>
      </pc:sldChg>
      <pc:sldChg chg="modSp new">
        <pc:chgData name="KAYLEE CRANFORD (Student)" userId="S::cranfkay000@hsestudents.org::75f9c760-5e10-4377-a7be-959a93a7b3de" providerId="AD" clId="Web-{B1533165-C086-4802-AC8F-CE88EE60DCE4}" dt="2022-09-13T14:49:57.127" v="204" actId="20577"/>
        <pc:sldMkLst>
          <pc:docMk/>
          <pc:sldMk cId="2446645268" sldId="259"/>
        </pc:sldMkLst>
        <pc:spChg chg="mod">
          <ac:chgData name="KAYLEE CRANFORD (Student)" userId="S::cranfkay000@hsestudents.org::75f9c760-5e10-4377-a7be-959a93a7b3de" providerId="AD" clId="Web-{B1533165-C086-4802-AC8F-CE88EE60DCE4}" dt="2022-09-13T14:32:38.701" v="82" actId="20577"/>
          <ac:spMkLst>
            <pc:docMk/>
            <pc:sldMk cId="2446645268" sldId="259"/>
            <ac:spMk id="2" creationId="{095DA13C-1A6C-FB94-0828-9C5C85FE0EB5}"/>
          </ac:spMkLst>
        </pc:spChg>
        <pc:spChg chg="mod">
          <ac:chgData name="KAYLEE CRANFORD (Student)" userId="S::cranfkay000@hsestudents.org::75f9c760-5e10-4377-a7be-959a93a7b3de" providerId="AD" clId="Web-{B1533165-C086-4802-AC8F-CE88EE60DCE4}" dt="2022-09-13T14:49:57.127" v="204" actId="20577"/>
          <ac:spMkLst>
            <pc:docMk/>
            <pc:sldMk cId="2446645268" sldId="259"/>
            <ac:spMk id="3" creationId="{FD2ACE81-8F87-25C5-1768-83C5BB3BC132}"/>
          </ac:spMkLst>
        </pc:spChg>
      </pc:sldChg>
      <pc:sldChg chg="addSp modSp new mod setBg setClrOvrMap">
        <pc:chgData name="KAYLEE CRANFORD (Student)" userId="S::cranfkay000@hsestudents.org::75f9c760-5e10-4377-a7be-959a93a7b3de" providerId="AD" clId="Web-{B1533165-C086-4802-AC8F-CE88EE60DCE4}" dt="2022-09-13T14:48:34.139" v="189" actId="20577"/>
        <pc:sldMkLst>
          <pc:docMk/>
          <pc:sldMk cId="4194934192" sldId="260"/>
        </pc:sldMkLst>
        <pc:spChg chg="mod">
          <ac:chgData name="KAYLEE CRANFORD (Student)" userId="S::cranfkay000@hsestudents.org::75f9c760-5e10-4377-a7be-959a93a7b3de" providerId="AD" clId="Web-{B1533165-C086-4802-AC8F-CE88EE60DCE4}" dt="2022-09-13T14:47:00.886" v="177"/>
          <ac:spMkLst>
            <pc:docMk/>
            <pc:sldMk cId="4194934192" sldId="260"/>
            <ac:spMk id="2" creationId="{3974261D-39A9-E8BB-BEA3-D376DE4FC643}"/>
          </ac:spMkLst>
        </pc:spChg>
        <pc:spChg chg="mod">
          <ac:chgData name="KAYLEE CRANFORD (Student)" userId="S::cranfkay000@hsestudents.org::75f9c760-5e10-4377-a7be-959a93a7b3de" providerId="AD" clId="Web-{B1533165-C086-4802-AC8F-CE88EE60DCE4}" dt="2022-09-13T14:48:34.139" v="189" actId="20577"/>
          <ac:spMkLst>
            <pc:docMk/>
            <pc:sldMk cId="4194934192" sldId="260"/>
            <ac:spMk id="3" creationId="{243E2472-CE51-9977-B00B-71D7B50F5A06}"/>
          </ac:spMkLst>
        </pc:spChg>
        <pc:spChg chg="add mod">
          <ac:chgData name="KAYLEE CRANFORD (Student)" userId="S::cranfkay000@hsestudents.org::75f9c760-5e10-4377-a7be-959a93a7b3de" providerId="AD" clId="Web-{B1533165-C086-4802-AC8F-CE88EE60DCE4}" dt="2022-09-13T14:47:00.886" v="177"/>
          <ac:spMkLst>
            <pc:docMk/>
            <pc:sldMk cId="4194934192" sldId="260"/>
            <ac:spMk id="5" creationId="{08446A1E-A49C-E6C1-D705-658934078DBB}"/>
          </ac:spMkLst>
        </pc:spChg>
        <pc:spChg chg="add">
          <ac:chgData name="KAYLEE CRANFORD (Student)" userId="S::cranfkay000@hsestudents.org::75f9c760-5e10-4377-a7be-959a93a7b3de" providerId="AD" clId="Web-{B1533165-C086-4802-AC8F-CE88EE60DCE4}" dt="2022-09-13T14:47:00.886" v="177"/>
          <ac:spMkLst>
            <pc:docMk/>
            <pc:sldMk cId="4194934192" sldId="260"/>
            <ac:spMk id="10" creationId="{1A9F7B4E-B03D-4F64-BE33-00D074458D45}"/>
          </ac:spMkLst>
        </pc:spChg>
        <pc:spChg chg="add">
          <ac:chgData name="KAYLEE CRANFORD (Student)" userId="S::cranfkay000@hsestudents.org::75f9c760-5e10-4377-a7be-959a93a7b3de" providerId="AD" clId="Web-{B1533165-C086-4802-AC8F-CE88EE60DCE4}" dt="2022-09-13T14:47:00.886" v="177"/>
          <ac:spMkLst>
            <pc:docMk/>
            <pc:sldMk cId="4194934192" sldId="260"/>
            <ac:spMk id="12" creationId="{1CA8A97F-67F0-4D5F-A850-0C30727D1CE3}"/>
          </ac:spMkLst>
        </pc:spChg>
        <pc:picChg chg="add mod ord">
          <ac:chgData name="KAYLEE CRANFORD (Student)" userId="S::cranfkay000@hsestudents.org::75f9c760-5e10-4377-a7be-959a93a7b3de" providerId="AD" clId="Web-{B1533165-C086-4802-AC8F-CE88EE60DCE4}" dt="2022-09-13T14:47:00.886" v="177"/>
          <ac:picMkLst>
            <pc:docMk/>
            <pc:sldMk cId="4194934192" sldId="260"/>
            <ac:picMk id="4" creationId="{9F704A7B-FC03-6ED1-E07B-338699E171BC}"/>
          </ac:picMkLst>
        </pc:picChg>
      </pc:sldChg>
      <pc:sldMasterChg chg="add del addSldLayout delSldLayout">
        <pc:chgData name="KAYLEE CRANFORD (Student)" userId="S::cranfkay000@hsestudents.org::75f9c760-5e10-4377-a7be-959a93a7b3de" providerId="AD" clId="Web-{B1533165-C086-4802-AC8F-CE88EE60DCE4}" dt="2022-09-13T14:26:53.627" v="66"/>
        <pc:sldMasterMkLst>
          <pc:docMk/>
          <pc:sldMasterMk cId="2460954070" sldId="2147483660"/>
        </pc:sldMasterMkLst>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2385387890" sldId="2147483661"/>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949138452" sldId="2147483662"/>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2591524520" sldId="2147483663"/>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1203092039" sldId="2147483664"/>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3733172339" sldId="2147483665"/>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3210312558" sldId="2147483666"/>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3146388984" sldId="2147483667"/>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3171841454" sldId="2147483668"/>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1718958274" sldId="2147483669"/>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2202905451" sldId="2147483670"/>
          </pc:sldLayoutMkLst>
        </pc:sldLayoutChg>
        <pc:sldLayoutChg chg="add del">
          <pc:chgData name="KAYLEE CRANFORD (Student)" userId="S::cranfkay000@hsestudents.org::75f9c760-5e10-4377-a7be-959a93a7b3de" providerId="AD" clId="Web-{B1533165-C086-4802-AC8F-CE88EE60DCE4}" dt="2022-09-13T14:26:53.627" v="66"/>
          <pc:sldLayoutMkLst>
            <pc:docMk/>
            <pc:sldMasterMk cId="2460954070" sldId="2147483660"/>
            <pc:sldLayoutMk cId="3479445657" sldId="2147483671"/>
          </pc:sldLayoutMkLst>
        </pc:sldLayoutChg>
      </pc:sldMasterChg>
      <pc:sldMasterChg chg="add del replId addSldLayout delSldLayout">
        <pc:chgData name="KAYLEE CRANFORD (Student)" userId="S::cranfkay000@hsestudents.org::75f9c760-5e10-4377-a7be-959a93a7b3de" providerId="AD" clId="Web-{B1533165-C086-4802-AC8F-CE88EE60DCE4}" dt="2022-09-13T14:26:43.157" v="53"/>
        <pc:sldMasterMkLst>
          <pc:docMk/>
          <pc:sldMasterMk cId="1367975096" sldId="2147483672"/>
        </pc:sldMasterMkLst>
        <pc:sldLayoutChg chg="add del">
          <pc:chgData name="KAYLEE CRANFORD (Student)" userId="S::cranfkay000@hsestudents.org::75f9c760-5e10-4377-a7be-959a93a7b3de" providerId="AD" clId="Web-{B1533165-C086-4802-AC8F-CE88EE60DCE4}" dt="2022-09-13T14:26:43.157" v="53"/>
          <pc:sldLayoutMkLst>
            <pc:docMk/>
            <pc:sldMasterMk cId="1367975096" sldId="2147483672"/>
            <pc:sldLayoutMk cId="575886447" sldId="2147483673"/>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374389702" sldId="2147483674"/>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1475071354" sldId="2147483675"/>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1209975182" sldId="2147483676"/>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3595723742" sldId="2147483677"/>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115121664" sldId="2147483678"/>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1143945176" sldId="2147483679"/>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880268198" sldId="2147483680"/>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2897727485" sldId="2147483681"/>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316344577" sldId="2147483682"/>
          </pc:sldLayoutMkLst>
        </pc:sldLayoutChg>
        <pc:sldLayoutChg chg="add del replId">
          <pc:chgData name="KAYLEE CRANFORD (Student)" userId="S::cranfkay000@hsestudents.org::75f9c760-5e10-4377-a7be-959a93a7b3de" providerId="AD" clId="Web-{B1533165-C086-4802-AC8F-CE88EE60DCE4}" dt="2022-09-13T14:26:43.157" v="53"/>
          <pc:sldLayoutMkLst>
            <pc:docMk/>
            <pc:sldMasterMk cId="1367975096" sldId="2147483672"/>
            <pc:sldLayoutMk cId="575642824" sldId="2147483683"/>
          </pc:sldLayoutMkLst>
        </pc:sldLayoutChg>
      </pc:sldMasterChg>
      <pc:sldMasterChg chg="add del addSldLayout delSldLayout">
        <pc:chgData name="KAYLEE CRANFORD (Student)" userId="S::cranfkay000@hsestudents.org::75f9c760-5e10-4377-a7be-959a93a7b3de" providerId="AD" clId="Web-{B1533165-C086-4802-AC8F-CE88EE60DCE4}" dt="2022-09-13T14:26:46.533" v="59"/>
        <pc:sldMasterMkLst>
          <pc:docMk/>
          <pc:sldMasterMk cId="1821883096" sldId="2147483685"/>
        </pc:sldMasterMkLst>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3415614366" sldId="2147483674"/>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3050957614" sldId="2147483675"/>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1377520458" sldId="2147483676"/>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454086503" sldId="2147483677"/>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821822302" sldId="2147483678"/>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227428577" sldId="2147483679"/>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1509434813" sldId="2147483680"/>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1014013466" sldId="2147483681"/>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388989198" sldId="2147483682"/>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1489043999" sldId="2147483683"/>
          </pc:sldLayoutMkLst>
        </pc:sldLayoutChg>
        <pc:sldLayoutChg chg="add del">
          <pc:chgData name="KAYLEE CRANFORD (Student)" userId="S::cranfkay000@hsestudents.org::75f9c760-5e10-4377-a7be-959a93a7b3de" providerId="AD" clId="Web-{B1533165-C086-4802-AC8F-CE88EE60DCE4}" dt="2022-09-13T14:26:46.533" v="59"/>
          <pc:sldLayoutMkLst>
            <pc:docMk/>
            <pc:sldMasterMk cId="1821883096" sldId="2147483685"/>
            <pc:sldLayoutMk cId="3242344914" sldId="2147483684"/>
          </pc:sldLayoutMkLst>
        </pc:sldLayoutChg>
      </pc:sldMasterChg>
      <pc:sldMasterChg chg="add del addSldLayout delSldLayout">
        <pc:chgData name="KAYLEE CRANFORD (Student)" userId="S::cranfkay000@hsestudents.org::75f9c760-5e10-4377-a7be-959a93a7b3de" providerId="AD" clId="Web-{B1533165-C086-4802-AC8F-CE88EE60DCE4}" dt="2022-09-13T14:26:52.845" v="65"/>
        <pc:sldMasterMkLst>
          <pc:docMk/>
          <pc:sldMasterMk cId="1789810967" sldId="2147483698"/>
        </pc:sldMasterMkLst>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3459764902" sldId="2147483687"/>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2861993822" sldId="2147483688"/>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117440102" sldId="2147483689"/>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1226936828" sldId="2147483690"/>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985768819" sldId="2147483691"/>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838799873" sldId="2147483692"/>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3081814507" sldId="2147483693"/>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1102958974" sldId="2147483694"/>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843638587" sldId="2147483695"/>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2800358712" sldId="2147483696"/>
          </pc:sldLayoutMkLst>
        </pc:sldLayoutChg>
        <pc:sldLayoutChg chg="add del">
          <pc:chgData name="KAYLEE CRANFORD (Student)" userId="S::cranfkay000@hsestudents.org::75f9c760-5e10-4377-a7be-959a93a7b3de" providerId="AD" clId="Web-{B1533165-C086-4802-AC8F-CE88EE60DCE4}" dt="2022-09-13T14:26:52.845" v="65"/>
          <pc:sldLayoutMkLst>
            <pc:docMk/>
            <pc:sldMasterMk cId="1789810967" sldId="2147483698"/>
            <pc:sldLayoutMk cId="2196112776" sldId="214748369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7564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438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7588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34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772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026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394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12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572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97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9/19/2022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07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9/19/2022</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36797509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all-geo.org/highlyallochthonous/2011/02/magnitude-6-3-earthquake-rocks-christchurch/"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rfrbeameup.blogspot.com/2015/06/earths-core-contains-vast-amounts-of.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niversetoday.com/14069/venus/"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niversetoday.com/40229/what-is-the-earths-mantle-made-of/"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160;https:/education.nationalgeographic.org/resource/core"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education.nationalgeographic.org/resource/mantle" TargetMode="External"/><Relationship Id="rId4" Type="http://schemas.openxmlformats.org/officeDocument/2006/relationships/hyperlink" Target="https://www.twinkl.com/teaching-wiki/mant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3">
            <a:extLst>
              <a:ext uri="{FF2B5EF4-FFF2-40B4-BE49-F238E27FC236}">
                <a16:creationId xmlns:a16="http://schemas.microsoft.com/office/drawing/2014/main" id="{8E4DA942-11AC-BEBA-CBB3-A6BF28C45CB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6274" b="6250"/>
          <a:stretch/>
        </p:blipFill>
        <p:spPr>
          <a:xfrm>
            <a:off x="20" y="10"/>
            <a:ext cx="12188931" cy="6857989"/>
          </a:xfrm>
          <a:prstGeom prst="rect">
            <a:avLst/>
          </a:prstGeom>
        </p:spPr>
      </p:pic>
      <p:sp>
        <p:nvSpPr>
          <p:cNvPr id="57" name="Rectangle 10">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80" y="640080"/>
            <a:ext cx="6894575" cy="3566160"/>
          </a:xfrm>
        </p:spPr>
        <p:txBody>
          <a:bodyPr>
            <a:normAutofit/>
          </a:bodyPr>
          <a:lstStyle/>
          <a:p>
            <a:pPr>
              <a:lnSpc>
                <a:spcPct val="90000"/>
              </a:lnSpc>
            </a:pPr>
            <a:r>
              <a:rPr lang="en-US" sz="7400">
                <a:solidFill>
                  <a:schemeClr val="bg1"/>
                </a:solidFill>
                <a:cs typeface="Calibri Light"/>
              </a:rPr>
              <a:t>How do we know what is inside the earth if we've never been there?</a:t>
            </a:r>
            <a:endParaRPr lang="en-US" sz="7400">
              <a:solidFill>
                <a:schemeClr val="bg1"/>
              </a:solidFill>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ormAutofit/>
          </a:bodyPr>
          <a:lstStyle/>
          <a:p>
            <a:r>
              <a:rPr lang="en-US">
                <a:solidFill>
                  <a:schemeClr val="bg1"/>
                </a:solidFill>
                <a:cs typeface="Calibri"/>
              </a:rPr>
              <a:t>Group 2</a:t>
            </a:r>
            <a:endParaRPr lang="en-US" dirty="0">
              <a:solidFill>
                <a:schemeClr val="bg1"/>
              </a:solidFill>
            </a:endParaRPr>
          </a:p>
        </p:txBody>
      </p:sp>
      <p:sp>
        <p:nvSpPr>
          <p:cNvPr id="58"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B3DB1"/>
          </a:solidFill>
          <a:ln w="38100" cap="rnd">
            <a:solidFill>
              <a:srgbClr val="3B3D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95DC6D5-A7B0-4D09-A7A5-62869A0D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10;&#10;Description automatically generated">
            <a:extLst>
              <a:ext uri="{FF2B5EF4-FFF2-40B4-BE49-F238E27FC236}">
                <a16:creationId xmlns:a16="http://schemas.microsoft.com/office/drawing/2014/main" id="{0ADF0A28-65B5-28E2-ECB0-0BC725284D8F}"/>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788" b="1873"/>
          <a:stretch/>
        </p:blipFill>
        <p:spPr>
          <a:xfrm>
            <a:off x="20" y="10"/>
            <a:ext cx="12191979" cy="6857990"/>
          </a:xfrm>
          <a:prstGeom prst="rect">
            <a:avLst/>
          </a:prstGeom>
        </p:spPr>
      </p:pic>
      <p:sp>
        <p:nvSpPr>
          <p:cNvPr id="2" name="Title 1">
            <a:extLst>
              <a:ext uri="{FF2B5EF4-FFF2-40B4-BE49-F238E27FC236}">
                <a16:creationId xmlns:a16="http://schemas.microsoft.com/office/drawing/2014/main" id="{555A11F1-0808-9833-8670-0BAB5195DECC}"/>
              </a:ext>
            </a:extLst>
          </p:cNvPr>
          <p:cNvSpPr>
            <a:spLocks noGrp="1"/>
          </p:cNvSpPr>
          <p:nvPr>
            <p:ph type="title"/>
          </p:nvPr>
        </p:nvSpPr>
        <p:spPr>
          <a:xfrm>
            <a:off x="841248" y="847082"/>
            <a:ext cx="3803904" cy="5123950"/>
          </a:xfrm>
        </p:spPr>
        <p:txBody>
          <a:bodyPr anchor="t">
            <a:normAutofit/>
          </a:bodyPr>
          <a:lstStyle/>
          <a:p>
            <a:r>
              <a:rPr lang="en-US" sz="6600"/>
              <a:t>Seismic waves</a:t>
            </a:r>
          </a:p>
        </p:txBody>
      </p:sp>
      <p:sp>
        <p:nvSpPr>
          <p:cNvPr id="22" name="sketchy rectangle">
            <a:extLst>
              <a:ext uri="{FF2B5EF4-FFF2-40B4-BE49-F238E27FC236}">
                <a16:creationId xmlns:a16="http://schemas.microsoft.com/office/drawing/2014/main" id="{E72C4BCF-DD12-4745-97A9-F340887E1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0453" y="563667"/>
            <a:ext cx="6570918" cy="5579082"/>
          </a:xfrm>
          <a:custGeom>
            <a:avLst/>
            <a:gdLst>
              <a:gd name="connsiteX0" fmla="*/ 0 w 6570918"/>
              <a:gd name="connsiteY0" fmla="*/ 0 h 5579082"/>
              <a:gd name="connsiteX1" fmla="*/ 525673 w 6570918"/>
              <a:gd name="connsiteY1" fmla="*/ 0 h 5579082"/>
              <a:gd name="connsiteX2" fmla="*/ 1182765 w 6570918"/>
              <a:gd name="connsiteY2" fmla="*/ 0 h 5579082"/>
              <a:gd name="connsiteX3" fmla="*/ 1905566 w 6570918"/>
              <a:gd name="connsiteY3" fmla="*/ 0 h 5579082"/>
              <a:gd name="connsiteX4" fmla="*/ 2365530 w 6570918"/>
              <a:gd name="connsiteY4" fmla="*/ 0 h 5579082"/>
              <a:gd name="connsiteX5" fmla="*/ 2825495 w 6570918"/>
              <a:gd name="connsiteY5" fmla="*/ 0 h 5579082"/>
              <a:gd name="connsiteX6" fmla="*/ 3614005 w 6570918"/>
              <a:gd name="connsiteY6" fmla="*/ 0 h 5579082"/>
              <a:gd name="connsiteX7" fmla="*/ 4271097 w 6570918"/>
              <a:gd name="connsiteY7" fmla="*/ 0 h 5579082"/>
              <a:gd name="connsiteX8" fmla="*/ 4731061 w 6570918"/>
              <a:gd name="connsiteY8" fmla="*/ 0 h 5579082"/>
              <a:gd name="connsiteX9" fmla="*/ 5388153 w 6570918"/>
              <a:gd name="connsiteY9" fmla="*/ 0 h 5579082"/>
              <a:gd name="connsiteX10" fmla="*/ 6570918 w 6570918"/>
              <a:gd name="connsiteY10" fmla="*/ 0 h 5579082"/>
              <a:gd name="connsiteX11" fmla="*/ 6570918 w 6570918"/>
              <a:gd name="connsiteY11" fmla="*/ 641594 h 5579082"/>
              <a:gd name="connsiteX12" fmla="*/ 6570918 w 6570918"/>
              <a:gd name="connsiteY12" fmla="*/ 1338980 h 5579082"/>
              <a:gd name="connsiteX13" fmla="*/ 6570918 w 6570918"/>
              <a:gd name="connsiteY13" fmla="*/ 1868992 h 5579082"/>
              <a:gd name="connsiteX14" fmla="*/ 6570918 w 6570918"/>
              <a:gd name="connsiteY14" fmla="*/ 2677959 h 5579082"/>
              <a:gd name="connsiteX15" fmla="*/ 6570918 w 6570918"/>
              <a:gd name="connsiteY15" fmla="*/ 3375345 h 5579082"/>
              <a:gd name="connsiteX16" fmla="*/ 6570918 w 6570918"/>
              <a:gd name="connsiteY16" fmla="*/ 4184312 h 5579082"/>
              <a:gd name="connsiteX17" fmla="*/ 6570918 w 6570918"/>
              <a:gd name="connsiteY17" fmla="*/ 4825906 h 5579082"/>
              <a:gd name="connsiteX18" fmla="*/ 6570918 w 6570918"/>
              <a:gd name="connsiteY18" fmla="*/ 5579082 h 5579082"/>
              <a:gd name="connsiteX19" fmla="*/ 5913826 w 6570918"/>
              <a:gd name="connsiteY19" fmla="*/ 5579082 h 5579082"/>
              <a:gd name="connsiteX20" fmla="*/ 5256734 w 6570918"/>
              <a:gd name="connsiteY20" fmla="*/ 5579082 h 5579082"/>
              <a:gd name="connsiteX21" fmla="*/ 4796770 w 6570918"/>
              <a:gd name="connsiteY21" fmla="*/ 5579082 h 5579082"/>
              <a:gd name="connsiteX22" fmla="*/ 4139678 w 6570918"/>
              <a:gd name="connsiteY22" fmla="*/ 5579082 h 5579082"/>
              <a:gd name="connsiteX23" fmla="*/ 3548296 w 6570918"/>
              <a:gd name="connsiteY23" fmla="*/ 5579082 h 5579082"/>
              <a:gd name="connsiteX24" fmla="*/ 2956913 w 6570918"/>
              <a:gd name="connsiteY24" fmla="*/ 5579082 h 5579082"/>
              <a:gd name="connsiteX25" fmla="*/ 2365530 w 6570918"/>
              <a:gd name="connsiteY25" fmla="*/ 5579082 h 5579082"/>
              <a:gd name="connsiteX26" fmla="*/ 1774148 w 6570918"/>
              <a:gd name="connsiteY26" fmla="*/ 5579082 h 5579082"/>
              <a:gd name="connsiteX27" fmla="*/ 1051347 w 6570918"/>
              <a:gd name="connsiteY27" fmla="*/ 5579082 h 5579082"/>
              <a:gd name="connsiteX28" fmla="*/ 0 w 6570918"/>
              <a:gd name="connsiteY28" fmla="*/ 5579082 h 5579082"/>
              <a:gd name="connsiteX29" fmla="*/ 0 w 6570918"/>
              <a:gd name="connsiteY29" fmla="*/ 5049069 h 5579082"/>
              <a:gd name="connsiteX30" fmla="*/ 0 w 6570918"/>
              <a:gd name="connsiteY30" fmla="*/ 4407475 h 5579082"/>
              <a:gd name="connsiteX31" fmla="*/ 0 w 6570918"/>
              <a:gd name="connsiteY31" fmla="*/ 3654299 h 5579082"/>
              <a:gd name="connsiteX32" fmla="*/ 0 w 6570918"/>
              <a:gd name="connsiteY32" fmla="*/ 2845332 h 5579082"/>
              <a:gd name="connsiteX33" fmla="*/ 0 w 6570918"/>
              <a:gd name="connsiteY33" fmla="*/ 2315319 h 5579082"/>
              <a:gd name="connsiteX34" fmla="*/ 0 w 6570918"/>
              <a:gd name="connsiteY34" fmla="*/ 1785306 h 5579082"/>
              <a:gd name="connsiteX35" fmla="*/ 0 w 6570918"/>
              <a:gd name="connsiteY35" fmla="*/ 976339 h 5579082"/>
              <a:gd name="connsiteX36" fmla="*/ 0 w 6570918"/>
              <a:gd name="connsiteY36" fmla="*/ 0 h 55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0918" h="5579082" fill="none" extrusionOk="0">
                <a:moveTo>
                  <a:pt x="0" y="0"/>
                </a:moveTo>
                <a:cubicBezTo>
                  <a:pt x="243958" y="-12943"/>
                  <a:pt x="320490" y="5069"/>
                  <a:pt x="525673" y="0"/>
                </a:cubicBezTo>
                <a:cubicBezTo>
                  <a:pt x="730856" y="-5069"/>
                  <a:pt x="894885" y="-31124"/>
                  <a:pt x="1182765" y="0"/>
                </a:cubicBezTo>
                <a:cubicBezTo>
                  <a:pt x="1470645" y="31124"/>
                  <a:pt x="1749273" y="-34665"/>
                  <a:pt x="1905566" y="0"/>
                </a:cubicBezTo>
                <a:cubicBezTo>
                  <a:pt x="2061859" y="34665"/>
                  <a:pt x="2197988" y="-9109"/>
                  <a:pt x="2365530" y="0"/>
                </a:cubicBezTo>
                <a:cubicBezTo>
                  <a:pt x="2533072" y="9109"/>
                  <a:pt x="2717818" y="14270"/>
                  <a:pt x="2825495" y="0"/>
                </a:cubicBezTo>
                <a:cubicBezTo>
                  <a:pt x="2933173" y="-14270"/>
                  <a:pt x="3325797" y="34931"/>
                  <a:pt x="3614005" y="0"/>
                </a:cubicBezTo>
                <a:cubicBezTo>
                  <a:pt x="3902213" y="-34931"/>
                  <a:pt x="4022668" y="20046"/>
                  <a:pt x="4271097" y="0"/>
                </a:cubicBezTo>
                <a:cubicBezTo>
                  <a:pt x="4519526" y="-20046"/>
                  <a:pt x="4513512" y="-11694"/>
                  <a:pt x="4731061" y="0"/>
                </a:cubicBezTo>
                <a:cubicBezTo>
                  <a:pt x="4948610" y="11694"/>
                  <a:pt x="5198372" y="9165"/>
                  <a:pt x="5388153" y="0"/>
                </a:cubicBezTo>
                <a:cubicBezTo>
                  <a:pt x="5577934" y="-9165"/>
                  <a:pt x="6151380" y="40199"/>
                  <a:pt x="6570918" y="0"/>
                </a:cubicBezTo>
                <a:cubicBezTo>
                  <a:pt x="6551036" y="203561"/>
                  <a:pt x="6580818" y="383315"/>
                  <a:pt x="6570918" y="641594"/>
                </a:cubicBezTo>
                <a:cubicBezTo>
                  <a:pt x="6561018" y="899873"/>
                  <a:pt x="6567176" y="1128287"/>
                  <a:pt x="6570918" y="1338980"/>
                </a:cubicBezTo>
                <a:cubicBezTo>
                  <a:pt x="6574660" y="1549673"/>
                  <a:pt x="6585356" y="1654385"/>
                  <a:pt x="6570918" y="1868992"/>
                </a:cubicBezTo>
                <a:cubicBezTo>
                  <a:pt x="6556480" y="2083599"/>
                  <a:pt x="6556432" y="2483858"/>
                  <a:pt x="6570918" y="2677959"/>
                </a:cubicBezTo>
                <a:cubicBezTo>
                  <a:pt x="6585404" y="2872060"/>
                  <a:pt x="6594779" y="3123863"/>
                  <a:pt x="6570918" y="3375345"/>
                </a:cubicBezTo>
                <a:cubicBezTo>
                  <a:pt x="6547057" y="3626827"/>
                  <a:pt x="6570936" y="3958160"/>
                  <a:pt x="6570918" y="4184312"/>
                </a:cubicBezTo>
                <a:cubicBezTo>
                  <a:pt x="6570900" y="4410464"/>
                  <a:pt x="6547287" y="4544723"/>
                  <a:pt x="6570918" y="4825906"/>
                </a:cubicBezTo>
                <a:cubicBezTo>
                  <a:pt x="6594549" y="5107089"/>
                  <a:pt x="6602036" y="5410476"/>
                  <a:pt x="6570918" y="5579082"/>
                </a:cubicBezTo>
                <a:cubicBezTo>
                  <a:pt x="6298110" y="5570936"/>
                  <a:pt x="6115328" y="5586054"/>
                  <a:pt x="5913826" y="5579082"/>
                </a:cubicBezTo>
                <a:cubicBezTo>
                  <a:pt x="5712324" y="5572110"/>
                  <a:pt x="5388485" y="5595536"/>
                  <a:pt x="5256734" y="5579082"/>
                </a:cubicBezTo>
                <a:cubicBezTo>
                  <a:pt x="5124983" y="5562628"/>
                  <a:pt x="4935790" y="5558095"/>
                  <a:pt x="4796770" y="5579082"/>
                </a:cubicBezTo>
                <a:cubicBezTo>
                  <a:pt x="4657750" y="5600069"/>
                  <a:pt x="4406133" y="5565422"/>
                  <a:pt x="4139678" y="5579082"/>
                </a:cubicBezTo>
                <a:cubicBezTo>
                  <a:pt x="3873223" y="5592742"/>
                  <a:pt x="3680595" y="5550657"/>
                  <a:pt x="3548296" y="5579082"/>
                </a:cubicBezTo>
                <a:cubicBezTo>
                  <a:pt x="3415997" y="5607507"/>
                  <a:pt x="3154943" y="5582453"/>
                  <a:pt x="2956913" y="5579082"/>
                </a:cubicBezTo>
                <a:cubicBezTo>
                  <a:pt x="2758883" y="5575711"/>
                  <a:pt x="2616161" y="5608318"/>
                  <a:pt x="2365530" y="5579082"/>
                </a:cubicBezTo>
                <a:cubicBezTo>
                  <a:pt x="2114899" y="5549846"/>
                  <a:pt x="2015415" y="5589111"/>
                  <a:pt x="1774148" y="5579082"/>
                </a:cubicBezTo>
                <a:cubicBezTo>
                  <a:pt x="1532881" y="5569053"/>
                  <a:pt x="1276772" y="5614025"/>
                  <a:pt x="1051347" y="5579082"/>
                </a:cubicBezTo>
                <a:cubicBezTo>
                  <a:pt x="825922" y="5544139"/>
                  <a:pt x="317006" y="5579887"/>
                  <a:pt x="0" y="5579082"/>
                </a:cubicBezTo>
                <a:cubicBezTo>
                  <a:pt x="647" y="5359793"/>
                  <a:pt x="-19331" y="5263540"/>
                  <a:pt x="0" y="5049069"/>
                </a:cubicBezTo>
                <a:cubicBezTo>
                  <a:pt x="19331" y="4834598"/>
                  <a:pt x="-28451" y="4599178"/>
                  <a:pt x="0" y="4407475"/>
                </a:cubicBezTo>
                <a:cubicBezTo>
                  <a:pt x="28451" y="4215772"/>
                  <a:pt x="-6879" y="3851595"/>
                  <a:pt x="0" y="3654299"/>
                </a:cubicBezTo>
                <a:cubicBezTo>
                  <a:pt x="6879" y="3457003"/>
                  <a:pt x="-13361" y="3153430"/>
                  <a:pt x="0" y="2845332"/>
                </a:cubicBezTo>
                <a:cubicBezTo>
                  <a:pt x="13361" y="2537234"/>
                  <a:pt x="-16264" y="2440224"/>
                  <a:pt x="0" y="2315319"/>
                </a:cubicBezTo>
                <a:cubicBezTo>
                  <a:pt x="16264" y="2190414"/>
                  <a:pt x="-4326" y="1972406"/>
                  <a:pt x="0" y="1785306"/>
                </a:cubicBezTo>
                <a:cubicBezTo>
                  <a:pt x="4326" y="1598206"/>
                  <a:pt x="36209" y="1149228"/>
                  <a:pt x="0" y="976339"/>
                </a:cubicBezTo>
                <a:cubicBezTo>
                  <a:pt x="-36209" y="803450"/>
                  <a:pt x="-26312" y="313518"/>
                  <a:pt x="0" y="0"/>
                </a:cubicBezTo>
                <a:close/>
              </a:path>
              <a:path w="6570918" h="5579082" stroke="0" extrusionOk="0">
                <a:moveTo>
                  <a:pt x="0" y="0"/>
                </a:moveTo>
                <a:cubicBezTo>
                  <a:pt x="278313" y="27288"/>
                  <a:pt x="431280" y="2299"/>
                  <a:pt x="591383" y="0"/>
                </a:cubicBezTo>
                <a:cubicBezTo>
                  <a:pt x="751486" y="-2299"/>
                  <a:pt x="864229" y="-10501"/>
                  <a:pt x="1051347" y="0"/>
                </a:cubicBezTo>
                <a:cubicBezTo>
                  <a:pt x="1238465" y="10501"/>
                  <a:pt x="1656622" y="-8810"/>
                  <a:pt x="1839857" y="0"/>
                </a:cubicBezTo>
                <a:cubicBezTo>
                  <a:pt x="2023092" y="8810"/>
                  <a:pt x="2169087" y="15350"/>
                  <a:pt x="2431240" y="0"/>
                </a:cubicBezTo>
                <a:cubicBezTo>
                  <a:pt x="2693393" y="-15350"/>
                  <a:pt x="2900257" y="27267"/>
                  <a:pt x="3022622" y="0"/>
                </a:cubicBezTo>
                <a:cubicBezTo>
                  <a:pt x="3144987" y="-27267"/>
                  <a:pt x="3447181" y="14689"/>
                  <a:pt x="3811132" y="0"/>
                </a:cubicBezTo>
                <a:cubicBezTo>
                  <a:pt x="4175083" y="-14689"/>
                  <a:pt x="4141184" y="1416"/>
                  <a:pt x="4336806" y="0"/>
                </a:cubicBezTo>
                <a:cubicBezTo>
                  <a:pt x="4532428" y="-1416"/>
                  <a:pt x="4953156" y="21134"/>
                  <a:pt x="5125316" y="0"/>
                </a:cubicBezTo>
                <a:cubicBezTo>
                  <a:pt x="5297476" y="-21134"/>
                  <a:pt x="5588322" y="-4504"/>
                  <a:pt x="5913826" y="0"/>
                </a:cubicBezTo>
                <a:cubicBezTo>
                  <a:pt x="6239330" y="4504"/>
                  <a:pt x="6420523" y="-5260"/>
                  <a:pt x="6570918" y="0"/>
                </a:cubicBezTo>
                <a:cubicBezTo>
                  <a:pt x="6591445" y="372376"/>
                  <a:pt x="6574842" y="632430"/>
                  <a:pt x="6570918" y="808967"/>
                </a:cubicBezTo>
                <a:cubicBezTo>
                  <a:pt x="6566994" y="985504"/>
                  <a:pt x="6590171" y="1307889"/>
                  <a:pt x="6570918" y="1562143"/>
                </a:cubicBezTo>
                <a:cubicBezTo>
                  <a:pt x="6551665" y="1816397"/>
                  <a:pt x="6555438" y="1963128"/>
                  <a:pt x="6570918" y="2092156"/>
                </a:cubicBezTo>
                <a:cubicBezTo>
                  <a:pt x="6586398" y="2221184"/>
                  <a:pt x="6566210" y="2620933"/>
                  <a:pt x="6570918" y="2789541"/>
                </a:cubicBezTo>
                <a:cubicBezTo>
                  <a:pt x="6575626" y="2958149"/>
                  <a:pt x="6544837" y="3183433"/>
                  <a:pt x="6570918" y="3486926"/>
                </a:cubicBezTo>
                <a:cubicBezTo>
                  <a:pt x="6596999" y="3790419"/>
                  <a:pt x="6605308" y="3845885"/>
                  <a:pt x="6570918" y="4184312"/>
                </a:cubicBezTo>
                <a:cubicBezTo>
                  <a:pt x="6536528" y="4522739"/>
                  <a:pt x="6608082" y="4624099"/>
                  <a:pt x="6570918" y="4937488"/>
                </a:cubicBezTo>
                <a:cubicBezTo>
                  <a:pt x="6533754" y="5250877"/>
                  <a:pt x="6586964" y="5431073"/>
                  <a:pt x="6570918" y="5579082"/>
                </a:cubicBezTo>
                <a:cubicBezTo>
                  <a:pt x="6289892" y="5586213"/>
                  <a:pt x="6205354" y="5547724"/>
                  <a:pt x="5848117" y="5579082"/>
                </a:cubicBezTo>
                <a:cubicBezTo>
                  <a:pt x="5490880" y="5610440"/>
                  <a:pt x="5430172" y="5600685"/>
                  <a:pt x="5322444" y="5579082"/>
                </a:cubicBezTo>
                <a:cubicBezTo>
                  <a:pt x="5214716" y="5557479"/>
                  <a:pt x="4791298" y="5604209"/>
                  <a:pt x="4533933" y="5579082"/>
                </a:cubicBezTo>
                <a:cubicBezTo>
                  <a:pt x="4276568" y="5553955"/>
                  <a:pt x="4194834" y="5592381"/>
                  <a:pt x="3876842" y="5579082"/>
                </a:cubicBezTo>
                <a:cubicBezTo>
                  <a:pt x="3558850" y="5565783"/>
                  <a:pt x="3592122" y="5581860"/>
                  <a:pt x="3351168" y="5579082"/>
                </a:cubicBezTo>
                <a:cubicBezTo>
                  <a:pt x="3110214" y="5576304"/>
                  <a:pt x="2934023" y="5584193"/>
                  <a:pt x="2694076" y="5579082"/>
                </a:cubicBezTo>
                <a:cubicBezTo>
                  <a:pt x="2454129" y="5573971"/>
                  <a:pt x="2428702" y="5591803"/>
                  <a:pt x="2234112" y="5579082"/>
                </a:cubicBezTo>
                <a:cubicBezTo>
                  <a:pt x="2039522" y="5566361"/>
                  <a:pt x="1981009" y="5601189"/>
                  <a:pt x="1774148" y="5579082"/>
                </a:cubicBezTo>
                <a:cubicBezTo>
                  <a:pt x="1567287" y="5556975"/>
                  <a:pt x="1275481" y="5606317"/>
                  <a:pt x="1117056" y="5579082"/>
                </a:cubicBezTo>
                <a:cubicBezTo>
                  <a:pt x="958631" y="5551847"/>
                  <a:pt x="755477" y="5572254"/>
                  <a:pt x="591383" y="5579082"/>
                </a:cubicBezTo>
                <a:cubicBezTo>
                  <a:pt x="427289" y="5585910"/>
                  <a:pt x="187330" y="5591515"/>
                  <a:pt x="0" y="5579082"/>
                </a:cubicBezTo>
                <a:cubicBezTo>
                  <a:pt x="-26479" y="5461734"/>
                  <a:pt x="-8007" y="5136203"/>
                  <a:pt x="0" y="4993278"/>
                </a:cubicBezTo>
                <a:cubicBezTo>
                  <a:pt x="8007" y="4850353"/>
                  <a:pt x="-866" y="4711104"/>
                  <a:pt x="0" y="4463266"/>
                </a:cubicBezTo>
                <a:cubicBezTo>
                  <a:pt x="866" y="4215428"/>
                  <a:pt x="32773" y="4051281"/>
                  <a:pt x="0" y="3710090"/>
                </a:cubicBezTo>
                <a:cubicBezTo>
                  <a:pt x="-32773" y="3368899"/>
                  <a:pt x="-4467" y="3247332"/>
                  <a:pt x="0" y="3124286"/>
                </a:cubicBezTo>
                <a:cubicBezTo>
                  <a:pt x="4467" y="3001240"/>
                  <a:pt x="-19954" y="2606861"/>
                  <a:pt x="0" y="2371110"/>
                </a:cubicBezTo>
                <a:cubicBezTo>
                  <a:pt x="19954" y="2135359"/>
                  <a:pt x="32823" y="1730214"/>
                  <a:pt x="0" y="1562143"/>
                </a:cubicBezTo>
                <a:cubicBezTo>
                  <a:pt x="-32823" y="1394072"/>
                  <a:pt x="31174" y="1196398"/>
                  <a:pt x="0" y="920549"/>
                </a:cubicBezTo>
                <a:cubicBezTo>
                  <a:pt x="-31174" y="644700"/>
                  <a:pt x="-12315" y="369594"/>
                  <a:pt x="0" y="0"/>
                </a:cubicBezTo>
                <a:close/>
              </a:path>
            </a:pathLst>
          </a:custGeom>
          <a:solidFill>
            <a:schemeClr val="tx1"/>
          </a:solidFill>
          <a:ln w="952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1FBA73-282F-03D1-6E73-1A1C8B488AB7}"/>
              </a:ext>
            </a:extLst>
          </p:cNvPr>
          <p:cNvSpPr>
            <a:spLocks noGrp="1"/>
          </p:cNvSpPr>
          <p:nvPr>
            <p:ph idx="1"/>
          </p:nvPr>
        </p:nvSpPr>
        <p:spPr>
          <a:xfrm>
            <a:off x="5404104" y="847082"/>
            <a:ext cx="5946648" cy="4988412"/>
          </a:xfrm>
        </p:spPr>
        <p:txBody>
          <a:bodyPr vert="horz" lIns="91440" tIns="45720" rIns="91440" bIns="45720" rtlCol="0">
            <a:normAutofit/>
          </a:bodyPr>
          <a:lstStyle/>
          <a:p>
            <a:pPr>
              <a:lnSpc>
                <a:spcPct val="100000"/>
              </a:lnSpc>
            </a:pPr>
            <a:r>
              <a:rPr lang="en-US" sz="2600">
                <a:solidFill>
                  <a:schemeClr val="bg1"/>
                </a:solidFill>
                <a:ea typeface="+mn-lt"/>
                <a:cs typeface="+mn-lt"/>
              </a:rPr>
              <a:t>Seismic waves helped geoscientists identify the structure of the core itself. In the late 19th century, scientists noted a “shadow zone” deep in the Earth, where a type of body wave called an s-wave either stopped entirely or was altered.    S-waves are unable to transmit through fluids or gases. The sudden “shadow” where s-waves disappeared indicated that Earth had a liquid layer. </a:t>
            </a:r>
          </a:p>
          <a:p>
            <a:pPr>
              <a:lnSpc>
                <a:spcPct val="100000"/>
              </a:lnSpc>
            </a:pPr>
            <a:r>
              <a:rPr lang="en-US" sz="2600">
                <a:solidFill>
                  <a:schemeClr val="bg1"/>
                </a:solidFill>
                <a:ea typeface="+mn-lt"/>
                <a:cs typeface="+mn-lt"/>
              </a:rPr>
              <a:t>Most core research has been conducted by measuring seismic waves, the shock waves released by earthquakes at or near the surface. The velocity and frequency of seismic body waves changes with pressure, temperature, and rock composition.</a:t>
            </a:r>
          </a:p>
          <a:p>
            <a:pPr marL="0" indent="0">
              <a:lnSpc>
                <a:spcPct val="100000"/>
              </a:lnSpc>
              <a:buNone/>
            </a:pPr>
            <a:r>
              <a:rPr lang="en-US" sz="2600">
                <a:solidFill>
                  <a:schemeClr val="bg1"/>
                </a:solidFill>
              </a:rPr>
              <a:t>Kaylee</a:t>
            </a:r>
          </a:p>
          <a:p>
            <a:pPr>
              <a:lnSpc>
                <a:spcPct val="100000"/>
              </a:lnSpc>
            </a:pPr>
            <a:endParaRPr lang="en-US" sz="2600">
              <a:solidFill>
                <a:schemeClr val="bg1"/>
              </a:solidFill>
            </a:endParaRPr>
          </a:p>
        </p:txBody>
      </p:sp>
      <p:sp>
        <p:nvSpPr>
          <p:cNvPr id="5" name="TextBox 4">
            <a:extLst>
              <a:ext uri="{FF2B5EF4-FFF2-40B4-BE49-F238E27FC236}">
                <a16:creationId xmlns:a16="http://schemas.microsoft.com/office/drawing/2014/main" id="{F720EF80-8445-C50D-11A4-B2D018558007}"/>
              </a:ext>
            </a:extLst>
          </p:cNvPr>
          <p:cNvSpPr txBox="1"/>
          <p:nvPr/>
        </p:nvSpPr>
        <p:spPr>
          <a:xfrm>
            <a:off x="10660812" y="6657945"/>
            <a:ext cx="153118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4937480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F704A7B-FC03-6ED1-E07B-338699E171BC}"/>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3974261D-39A9-E8BB-BEA3-D376DE4FC643}"/>
              </a:ext>
            </a:extLst>
          </p:cNvPr>
          <p:cNvSpPr>
            <a:spLocks noGrp="1"/>
          </p:cNvSpPr>
          <p:nvPr>
            <p:ph type="title"/>
          </p:nvPr>
        </p:nvSpPr>
        <p:spPr>
          <a:xfrm>
            <a:off x="838200" y="365125"/>
            <a:ext cx="10515600" cy="1325563"/>
          </a:xfrm>
        </p:spPr>
        <p:txBody>
          <a:bodyPr>
            <a:normAutofit/>
          </a:bodyPr>
          <a:lstStyle/>
          <a:p>
            <a:r>
              <a:rPr lang="en-US" sz="7200"/>
              <a:t>Inner core</a:t>
            </a:r>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3E2472-CE51-9977-B00B-71D7B50F5A06}"/>
              </a:ext>
            </a:extLst>
          </p:cNvPr>
          <p:cNvSpPr>
            <a:spLocks noGrp="1"/>
          </p:cNvSpPr>
          <p:nvPr>
            <p:ph idx="1"/>
          </p:nvPr>
        </p:nvSpPr>
        <p:spPr>
          <a:xfrm>
            <a:off x="838200" y="2004446"/>
            <a:ext cx="10515600" cy="4176897"/>
          </a:xfrm>
        </p:spPr>
        <p:txBody>
          <a:bodyPr vert="horz" lIns="91440" tIns="45720" rIns="91440" bIns="45720" rtlCol="0" anchor="t">
            <a:normAutofit/>
          </a:bodyPr>
          <a:lstStyle/>
          <a:p>
            <a:r>
              <a:rPr lang="en-US">
                <a:ea typeface="+mn-lt"/>
                <a:cs typeface="+mn-lt"/>
              </a:rPr>
              <a:t>The inner core is a hot, dense ball of (mostly) iron. It has a radius of about 758 miles. The temperature in the inner core is about 9,392° Fahrenheit. The pressure is nearly 3.6 million atmospheres (atm). </a:t>
            </a:r>
            <a:endParaRPr lang="en-US"/>
          </a:p>
          <a:p>
            <a:r>
              <a:rPr lang="en-US">
                <a:ea typeface="+mn-lt"/>
                <a:cs typeface="+mn-lt"/>
              </a:rPr>
              <a:t>The temperature of the inner core is far above the melting point of iron. However, unlike the outer core, the inner core is not liquid or even molten. The inner core’s intense pressure—the entire rest of the planet and its atmosphere—prevents the iron from melting. The pressure and density are simply too great for the iron atoms to move into a liquid state. Because of this unusual set of circumstances, some geophysicists prefer to interpret the inner core </a:t>
            </a:r>
            <a:r>
              <a:rPr lang="en-US" i="1">
                <a:ea typeface="+mn-lt"/>
                <a:cs typeface="+mn-lt"/>
              </a:rPr>
              <a:t>not</a:t>
            </a:r>
            <a:r>
              <a:rPr lang="en-US">
                <a:ea typeface="+mn-lt"/>
                <a:cs typeface="+mn-lt"/>
              </a:rPr>
              <a:t> as a solid, but as a plasma </a:t>
            </a:r>
            <a:r>
              <a:rPr lang="en-US" i="1">
                <a:ea typeface="+mn-lt"/>
                <a:cs typeface="+mn-lt"/>
              </a:rPr>
              <a:t>behaving</a:t>
            </a:r>
            <a:r>
              <a:rPr lang="en-US">
                <a:ea typeface="+mn-lt"/>
                <a:cs typeface="+mn-lt"/>
              </a:rPr>
              <a:t> as a solid.</a:t>
            </a:r>
            <a:endParaRPr lang="en-US"/>
          </a:p>
          <a:p>
            <a:pPr marL="0" indent="0">
              <a:buNone/>
            </a:pPr>
            <a:r>
              <a:rPr lang="en-US">
                <a:ea typeface="+mn-lt"/>
                <a:cs typeface="+mn-lt"/>
              </a:rPr>
              <a:t>Jai</a:t>
            </a:r>
          </a:p>
        </p:txBody>
      </p:sp>
      <p:sp>
        <p:nvSpPr>
          <p:cNvPr id="5" name="TextBox 4">
            <a:extLst>
              <a:ext uri="{FF2B5EF4-FFF2-40B4-BE49-F238E27FC236}">
                <a16:creationId xmlns:a16="http://schemas.microsoft.com/office/drawing/2014/main" id="{08446A1E-A49C-E6C1-D705-658934078DBB}"/>
              </a:ext>
            </a:extLst>
          </p:cNvPr>
          <p:cNvSpPr txBox="1"/>
          <p:nvPr/>
        </p:nvSpPr>
        <p:spPr>
          <a:xfrm>
            <a:off x="10660811" y="6657945"/>
            <a:ext cx="153118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41949341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ABBE2264-E729-B594-2176-2995C02E6BF2}"/>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0317" b="19036"/>
          <a:stretch/>
        </p:blipFill>
        <p:spPr>
          <a:xfrm>
            <a:off x="20" y="10"/>
            <a:ext cx="12191979" cy="6857990"/>
          </a:xfrm>
          <a:prstGeom prst="rect">
            <a:avLst/>
          </a:prstGeom>
        </p:spPr>
      </p:pic>
      <p:sp>
        <p:nvSpPr>
          <p:cNvPr id="2" name="Title 1">
            <a:extLst>
              <a:ext uri="{FF2B5EF4-FFF2-40B4-BE49-F238E27FC236}">
                <a16:creationId xmlns:a16="http://schemas.microsoft.com/office/drawing/2014/main" id="{7D5E6001-F1C8-D0EE-1636-865D11D2BCC2}"/>
              </a:ext>
            </a:extLst>
          </p:cNvPr>
          <p:cNvSpPr>
            <a:spLocks noGrp="1"/>
          </p:cNvSpPr>
          <p:nvPr>
            <p:ph type="title"/>
          </p:nvPr>
        </p:nvSpPr>
        <p:spPr>
          <a:xfrm>
            <a:off x="838200" y="365125"/>
            <a:ext cx="10515600" cy="1325563"/>
          </a:xfrm>
        </p:spPr>
        <p:txBody>
          <a:bodyPr>
            <a:normAutofit/>
          </a:bodyPr>
          <a:lstStyle/>
          <a:p>
            <a:r>
              <a:rPr lang="en-US" sz="7200"/>
              <a:t>Outer Core</a:t>
            </a:r>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1F69B9-08D7-B20B-A030-B436A6E76F68}"/>
              </a:ext>
            </a:extLst>
          </p:cNvPr>
          <p:cNvSpPr>
            <a:spLocks noGrp="1"/>
          </p:cNvSpPr>
          <p:nvPr>
            <p:ph idx="1"/>
          </p:nvPr>
        </p:nvSpPr>
        <p:spPr>
          <a:xfrm>
            <a:off x="838200" y="2004446"/>
            <a:ext cx="10515600" cy="4176897"/>
          </a:xfrm>
        </p:spPr>
        <p:txBody>
          <a:bodyPr vert="horz" lIns="91440" tIns="45720" rIns="91440" bIns="45720" rtlCol="0" anchor="t">
            <a:normAutofit/>
          </a:bodyPr>
          <a:lstStyle/>
          <a:p>
            <a:r>
              <a:rPr lang="en-US">
                <a:ea typeface="+mn-lt"/>
                <a:cs typeface="+mn-lt"/>
              </a:rPr>
              <a:t>The outer core, about 1,367 miles thick, is mostly composed of liquid iron and nickel. The </a:t>
            </a:r>
            <a:r>
              <a:rPr lang="en-US" err="1">
                <a:ea typeface="+mn-lt"/>
                <a:cs typeface="+mn-lt"/>
              </a:rPr>
              <a:t>NiFe</a:t>
            </a:r>
            <a:r>
              <a:rPr lang="en-US">
                <a:ea typeface="+mn-lt"/>
                <a:cs typeface="+mn-lt"/>
              </a:rPr>
              <a:t> alloy of the outer core is very hot, between 8,132° and 9,932° Fahrenheit. </a:t>
            </a:r>
            <a:endParaRPr lang="en-US"/>
          </a:p>
          <a:p>
            <a:r>
              <a:rPr lang="en-US">
                <a:ea typeface="+mn-lt"/>
                <a:cs typeface="+mn-lt"/>
              </a:rPr>
              <a:t>The liquid metal of the outer core has very low viscosity, meaning it is easily deformed and malleable. It is the site of violent convection. The churning metal of the outer core creates and sustains Earth’s magnetic field. The hottest part of the core is the Bullen discontinuity, where temperatures reach 10,800° Fahrenheit—as hot as the surface of the sun.</a:t>
            </a:r>
          </a:p>
          <a:p>
            <a:pPr marL="0" indent="0">
              <a:buNone/>
            </a:pPr>
            <a:r>
              <a:rPr lang="en-US"/>
              <a:t>Justin </a:t>
            </a:r>
          </a:p>
        </p:txBody>
      </p:sp>
      <p:sp>
        <p:nvSpPr>
          <p:cNvPr id="5" name="TextBox 4">
            <a:extLst>
              <a:ext uri="{FF2B5EF4-FFF2-40B4-BE49-F238E27FC236}">
                <a16:creationId xmlns:a16="http://schemas.microsoft.com/office/drawing/2014/main" id="{6AC1F7CD-89A4-1500-30C4-54C24BFC7195}"/>
              </a:ext>
            </a:extLst>
          </p:cNvPr>
          <p:cNvSpPr txBox="1"/>
          <p:nvPr/>
        </p:nvSpPr>
        <p:spPr>
          <a:xfrm>
            <a:off x="10840347" y="6657945"/>
            <a:ext cx="13516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07238045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usic, light&#10;&#10;Description automatically generated">
            <a:extLst>
              <a:ext uri="{FF2B5EF4-FFF2-40B4-BE49-F238E27FC236}">
                <a16:creationId xmlns:a16="http://schemas.microsoft.com/office/drawing/2014/main" id="{DA1F56B2-0890-04A8-8B3F-E57746CE8931}"/>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4310" b="4226"/>
          <a:stretch/>
        </p:blipFill>
        <p:spPr>
          <a:xfrm>
            <a:off x="20" y="10"/>
            <a:ext cx="12191979" cy="6857990"/>
          </a:xfrm>
          <a:prstGeom prst="rect">
            <a:avLst/>
          </a:prstGeom>
        </p:spPr>
      </p:pic>
      <p:sp>
        <p:nvSpPr>
          <p:cNvPr id="2" name="Title 1">
            <a:extLst>
              <a:ext uri="{FF2B5EF4-FFF2-40B4-BE49-F238E27FC236}">
                <a16:creationId xmlns:a16="http://schemas.microsoft.com/office/drawing/2014/main" id="{0F566749-B3CE-E476-BC14-008FA5DDE9CA}"/>
              </a:ext>
            </a:extLst>
          </p:cNvPr>
          <p:cNvSpPr>
            <a:spLocks noGrp="1"/>
          </p:cNvSpPr>
          <p:nvPr>
            <p:ph type="title"/>
          </p:nvPr>
        </p:nvSpPr>
        <p:spPr>
          <a:xfrm>
            <a:off x="838200" y="365125"/>
            <a:ext cx="10515600" cy="1325563"/>
          </a:xfrm>
        </p:spPr>
        <p:txBody>
          <a:bodyPr>
            <a:normAutofit/>
          </a:bodyPr>
          <a:lstStyle/>
          <a:p>
            <a:r>
              <a:rPr lang="en-US" sz="7200"/>
              <a:t>Mantle </a:t>
            </a:r>
          </a:p>
        </p:txBody>
      </p:sp>
      <p:sp>
        <p:nvSpPr>
          <p:cNvPr id="12"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5C9A7B-A74E-3B82-95FB-957043494BA4}"/>
              </a:ext>
            </a:extLst>
          </p:cNvPr>
          <p:cNvSpPr>
            <a:spLocks noGrp="1"/>
          </p:cNvSpPr>
          <p:nvPr>
            <p:ph idx="1"/>
          </p:nvPr>
        </p:nvSpPr>
        <p:spPr>
          <a:xfrm>
            <a:off x="838200" y="2004446"/>
            <a:ext cx="10515600" cy="4176897"/>
          </a:xfrm>
        </p:spPr>
        <p:txBody>
          <a:bodyPr vert="horz" lIns="91440" tIns="45720" rIns="91440" bIns="45720" rtlCol="0" anchor="t">
            <a:normAutofit/>
          </a:bodyPr>
          <a:lstStyle/>
          <a:p>
            <a:r>
              <a:rPr lang="en-US">
                <a:ea typeface="+mn-lt"/>
                <a:cs typeface="+mn-lt"/>
              </a:rPr>
              <a:t>The majority of the interior of the Earth is made up of the mantle. The Earth's thin exterior layer, the crust, and it's located near the extremely hot core and it's separated by the mantle from the earth.</a:t>
            </a:r>
          </a:p>
          <a:p>
            <a:r>
              <a:rPr lang="en-US">
                <a:ea typeface="+mn-lt"/>
                <a:cs typeface="+mn-lt"/>
              </a:rPr>
              <a:t>It accounts for approximately 85% of the weight of the Earth. The mantle is made up of magma, which is a semi-molten rock.</a:t>
            </a:r>
          </a:p>
          <a:p>
            <a:endParaRPr lang="en-US"/>
          </a:p>
          <a:p>
            <a:endParaRPr lang="en-US"/>
          </a:p>
          <a:p>
            <a:r>
              <a:rPr lang="en-US"/>
              <a:t>Justin</a:t>
            </a:r>
          </a:p>
        </p:txBody>
      </p:sp>
      <p:sp>
        <p:nvSpPr>
          <p:cNvPr id="5" name="TextBox 4">
            <a:extLst>
              <a:ext uri="{FF2B5EF4-FFF2-40B4-BE49-F238E27FC236}">
                <a16:creationId xmlns:a16="http://schemas.microsoft.com/office/drawing/2014/main" id="{F033D31F-AE61-2F8D-D1F8-CAD1BD7312BF}"/>
              </a:ext>
            </a:extLst>
          </p:cNvPr>
          <p:cNvSpPr txBox="1"/>
          <p:nvPr/>
        </p:nvSpPr>
        <p:spPr>
          <a:xfrm>
            <a:off x="10840347" y="6657945"/>
            <a:ext cx="135165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99781679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D wallpaper: Cartoon Astronaut Waving Goodbye - With Copyspace, earth ...">
            <a:extLst>
              <a:ext uri="{FF2B5EF4-FFF2-40B4-BE49-F238E27FC236}">
                <a16:creationId xmlns:a16="http://schemas.microsoft.com/office/drawing/2014/main" id="{CDA08DEE-F9BD-AD33-6760-AFCB0FA1AB48}"/>
              </a:ext>
            </a:extLst>
          </p:cNvPr>
          <p:cNvPicPr>
            <a:picLocks noChangeAspect="1"/>
          </p:cNvPicPr>
          <p:nvPr/>
        </p:nvPicPr>
        <p:blipFill rotWithShape="1">
          <a:blip r:embed="rId2">
            <a:alphaModFix amt="90000"/>
          </a:blip>
          <a:srcRect t="4637" r="-1" b="-1"/>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3B3DB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95DA13C-1A6C-FB94-0828-9C5C85FE0EB5}"/>
              </a:ext>
            </a:extLst>
          </p:cNvPr>
          <p:cNvSpPr>
            <a:spLocks noGrp="1"/>
          </p:cNvSpPr>
          <p:nvPr>
            <p:ph type="title"/>
          </p:nvPr>
        </p:nvSpPr>
        <p:spPr>
          <a:xfrm>
            <a:off x="6196262" y="1407694"/>
            <a:ext cx="4511843" cy="1564106"/>
          </a:xfrm>
        </p:spPr>
        <p:txBody>
          <a:bodyPr anchor="b">
            <a:normAutofit/>
          </a:bodyPr>
          <a:lstStyle/>
          <a:p>
            <a:r>
              <a:rPr lang="en-US" sz="6000">
                <a:solidFill>
                  <a:srgbClr val="FBF9F6"/>
                </a:solidFill>
              </a:rPr>
              <a:t>Work Cited </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3B3DB1"/>
          </a:solidFill>
          <a:ln w="38100" cap="rnd">
            <a:solidFill>
              <a:srgbClr val="3B3D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2ACE81-8F87-25C5-1768-83C5BB3BC132}"/>
              </a:ext>
            </a:extLst>
          </p:cNvPr>
          <p:cNvSpPr>
            <a:spLocks noGrp="1"/>
          </p:cNvSpPr>
          <p:nvPr>
            <p:ph idx="1"/>
          </p:nvPr>
        </p:nvSpPr>
        <p:spPr>
          <a:xfrm>
            <a:off x="6196261" y="3308684"/>
            <a:ext cx="4748143" cy="2141621"/>
          </a:xfrm>
        </p:spPr>
        <p:txBody>
          <a:bodyPr vert="horz" lIns="91440" tIns="45720" rIns="91440" bIns="45720" rtlCol="0">
            <a:normAutofit/>
          </a:bodyPr>
          <a:lstStyle/>
          <a:p>
            <a:pPr marL="0" indent="0">
              <a:lnSpc>
                <a:spcPct val="100000"/>
              </a:lnSpc>
              <a:buNone/>
            </a:pPr>
            <a:r>
              <a:rPr lang="en-US">
                <a:solidFill>
                  <a:srgbClr val="FBF9F6"/>
                </a:solidFill>
                <a:ea typeface="+mn-lt"/>
                <a:cs typeface="+mn-lt"/>
                <a:hlinkClick r:id="rId3"/>
              </a:rPr>
              <a:t>https://education.nationalgeographic.org/resource/core</a:t>
            </a:r>
            <a:endParaRPr lang="en-US">
              <a:solidFill>
                <a:srgbClr val="FBF9F6"/>
              </a:solidFill>
            </a:endParaRPr>
          </a:p>
          <a:p>
            <a:pPr marL="0" indent="0">
              <a:lnSpc>
                <a:spcPct val="100000"/>
              </a:lnSpc>
              <a:buNone/>
            </a:pPr>
            <a:r>
              <a:rPr lang="en-US">
                <a:solidFill>
                  <a:srgbClr val="FBF9F6"/>
                </a:solidFill>
                <a:ea typeface="+mn-lt"/>
                <a:cs typeface="+mn-lt"/>
                <a:hlinkClick r:id="rId4"/>
              </a:rPr>
              <a:t>https://www.twinkl.com/teaching-wiki/mantle</a:t>
            </a:r>
            <a:endParaRPr lang="en-US">
              <a:solidFill>
                <a:srgbClr val="FBF9F6"/>
              </a:solidFill>
              <a:ea typeface="+mn-lt"/>
              <a:cs typeface="+mn-lt"/>
            </a:endParaRPr>
          </a:p>
          <a:p>
            <a:pPr marL="0" indent="0">
              <a:lnSpc>
                <a:spcPct val="100000"/>
              </a:lnSpc>
              <a:buNone/>
            </a:pPr>
            <a:r>
              <a:rPr lang="en-US">
                <a:solidFill>
                  <a:srgbClr val="FBF9F6"/>
                </a:solidFill>
                <a:ea typeface="+mn-lt"/>
                <a:cs typeface="+mn-lt"/>
                <a:hlinkClick r:id="rId5"/>
              </a:rPr>
              <a:t>https://education.nationalgeographic.org/resource/mantle</a:t>
            </a:r>
            <a:endParaRPr lang="en-US">
              <a:solidFill>
                <a:srgbClr val="FBF9F6"/>
              </a:solidFill>
              <a:ea typeface="+mn-lt"/>
              <a:cs typeface="+mn-lt"/>
            </a:endParaRPr>
          </a:p>
          <a:p>
            <a:pPr>
              <a:lnSpc>
                <a:spcPct val="100000"/>
              </a:lnSpc>
            </a:pPr>
            <a:endParaRPr lang="en-US">
              <a:solidFill>
                <a:srgbClr val="FBF9F6"/>
              </a:solidFill>
            </a:endParaRPr>
          </a:p>
        </p:txBody>
      </p:sp>
    </p:spTree>
    <p:extLst>
      <p:ext uri="{BB962C8B-B14F-4D97-AF65-F5344CB8AC3E}">
        <p14:creationId xmlns:p14="http://schemas.microsoft.com/office/powerpoint/2010/main" val="2446645268"/>
      </p:ext>
    </p:extLst>
  </p:cSld>
  <p:clrMapOvr>
    <a:masterClrMapping/>
  </p:clrMapOvr>
</p:sld>
</file>

<file path=ppt/theme/theme1.xml><?xml version="1.0" encoding="utf-8"?>
<a:theme xmlns:a="http://schemas.openxmlformats.org/drawingml/2006/main" name="SketchyVTI">
  <a:themeElements>
    <a:clrScheme name="AnalogousFromDarkSeed_2SEEDS">
      <a:dk1>
        <a:srgbClr val="000000"/>
      </a:dk1>
      <a:lt1>
        <a:srgbClr val="FFFFFF"/>
      </a:lt1>
      <a:dk2>
        <a:srgbClr val="191A37"/>
      </a:dk2>
      <a:lt2>
        <a:srgbClr val="E8E8E2"/>
      </a:lt2>
      <a:accent1>
        <a:srgbClr val="3B3DB1"/>
      </a:accent1>
      <a:accent2>
        <a:srgbClr val="4D80C3"/>
      </a:accent2>
      <a:accent3>
        <a:srgbClr val="7C4DC3"/>
      </a:accent3>
      <a:accent4>
        <a:srgbClr val="B13BB1"/>
      </a:accent4>
      <a:accent5>
        <a:srgbClr val="C34D92"/>
      </a:accent5>
      <a:accent6>
        <a:srgbClr val="B13B4F"/>
      </a:accent6>
      <a:hlink>
        <a:srgbClr val="BF3F81"/>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544</Words>
  <Application>Microsoft Office PowerPoint</Application>
  <PresentationFormat>Widescreen</PresentationFormat>
  <Paragraphs>28</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The Hand Bold</vt:lpstr>
      <vt:lpstr>The Serif Hand Black</vt:lpstr>
      <vt:lpstr>SketchyVTI</vt:lpstr>
      <vt:lpstr>How do we know what is inside the earth if we've never been there?</vt:lpstr>
      <vt:lpstr>Seismic waves</vt:lpstr>
      <vt:lpstr>Inner core</vt:lpstr>
      <vt:lpstr>Outer Core</vt:lpstr>
      <vt:lpstr>Mantle </vt:lpstr>
      <vt:lpstr>Work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Megan Ewing</cp:lastModifiedBy>
  <cp:revision>2</cp:revision>
  <dcterms:created xsi:type="dcterms:W3CDTF">2022-09-13T14:22:12Z</dcterms:created>
  <dcterms:modified xsi:type="dcterms:W3CDTF">2022-09-19T14:56:47Z</dcterms:modified>
</cp:coreProperties>
</file>