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E2C56-89D5-C04D-A36F-F6B8DBB17D41}" v="1175" dt="2022-09-15T15:18:28.1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AH KLINE (Student)" userId="S::klinenoa000@hsestudents.org::073014e2-66ac-4d66-b9e2-d44a41e7c071" providerId="AD" clId="Web-{542D169A-0402-4B06-01A5-26ECF3643182}"/>
    <pc:docChg chg="addSld modSld">
      <pc:chgData name="NOAH KLINE (Student)" userId="S::klinenoa000@hsestudents.org::073014e2-66ac-4d66-b9e2-d44a41e7c071" providerId="AD" clId="Web-{542D169A-0402-4B06-01A5-26ECF3643182}" dt="2022-09-15T15:04:27.765" v="80"/>
      <pc:docMkLst>
        <pc:docMk/>
      </pc:docMkLst>
      <pc:sldChg chg="addSp delSp modSp mod setBg">
        <pc:chgData name="NOAH KLINE (Student)" userId="S::klinenoa000@hsestudents.org::073014e2-66ac-4d66-b9e2-d44a41e7c071" providerId="AD" clId="Web-{542D169A-0402-4B06-01A5-26ECF3643182}" dt="2022-09-15T15:02:44.465" v="73"/>
        <pc:sldMkLst>
          <pc:docMk/>
          <pc:sldMk cId="1343746527" sldId="257"/>
        </pc:sldMkLst>
        <pc:spChg chg="mod">
          <ac:chgData name="NOAH KLINE (Student)" userId="S::klinenoa000@hsestudents.org::073014e2-66ac-4d66-b9e2-d44a41e7c071" providerId="AD" clId="Web-{542D169A-0402-4B06-01A5-26ECF3643182}" dt="2022-09-15T14:50:54.261" v="63"/>
          <ac:spMkLst>
            <pc:docMk/>
            <pc:sldMk cId="1343746527" sldId="257"/>
            <ac:spMk id="2" creationId="{4F9F6BF8-BC8D-C943-B98B-6E14AE02B228}"/>
          </ac:spMkLst>
        </pc:spChg>
        <pc:spChg chg="del">
          <ac:chgData name="NOAH KLINE (Student)" userId="S::klinenoa000@hsestudents.org::073014e2-66ac-4d66-b9e2-d44a41e7c071" providerId="AD" clId="Web-{542D169A-0402-4B06-01A5-26ECF3643182}" dt="2022-09-15T14:47:51.241" v="3"/>
          <ac:spMkLst>
            <pc:docMk/>
            <pc:sldMk cId="1343746527" sldId="257"/>
            <ac:spMk id="3" creationId="{DF549FCB-7262-F048-B6B8-DC8F190A0280}"/>
          </ac:spMkLst>
        </pc:spChg>
        <pc:spChg chg="add del mod">
          <ac:chgData name="NOAH KLINE (Student)" userId="S::klinenoa000@hsestudents.org::073014e2-66ac-4d66-b9e2-d44a41e7c071" providerId="AD" clId="Web-{542D169A-0402-4B06-01A5-26ECF3643182}" dt="2022-09-15T14:47:58.476" v="8"/>
          <ac:spMkLst>
            <pc:docMk/>
            <pc:sldMk cId="1343746527" sldId="257"/>
            <ac:spMk id="5" creationId="{F9A6B857-54C9-73B8-B927-C0978667AAB5}"/>
          </ac:spMkLst>
        </pc:spChg>
        <pc:spChg chg="add del mod">
          <ac:chgData name="NOAH KLINE (Student)" userId="S::klinenoa000@hsestudents.org::073014e2-66ac-4d66-b9e2-d44a41e7c071" providerId="AD" clId="Web-{542D169A-0402-4B06-01A5-26ECF3643182}" dt="2022-09-15T14:48:45.258" v="9"/>
          <ac:spMkLst>
            <pc:docMk/>
            <pc:sldMk cId="1343746527" sldId="257"/>
            <ac:spMk id="8" creationId="{6E4C3C6C-33EF-CFE0-C365-183FD07ADE96}"/>
          </ac:spMkLst>
        </pc:spChg>
        <pc:spChg chg="add del">
          <ac:chgData name="NOAH KLINE (Student)" userId="S::klinenoa000@hsestudents.org::073014e2-66ac-4d66-b9e2-d44a41e7c071" providerId="AD" clId="Web-{542D169A-0402-4B06-01A5-26ECF3643182}" dt="2022-09-15T14:48:47.852" v="13"/>
          <ac:spMkLst>
            <pc:docMk/>
            <pc:sldMk cId="1343746527" sldId="257"/>
            <ac:spMk id="10" creationId="{C2AD7556-C90D-4946-8E4E-1E79D5B3D2F5}"/>
          </ac:spMkLst>
        </pc:spChg>
        <pc:spChg chg="add del mod ord">
          <ac:chgData name="NOAH KLINE (Student)" userId="S::klinenoa000@hsestudents.org::073014e2-66ac-4d66-b9e2-d44a41e7c071" providerId="AD" clId="Web-{542D169A-0402-4B06-01A5-26ECF3643182}" dt="2022-09-15T15:02:44.465" v="73"/>
          <ac:spMkLst>
            <pc:docMk/>
            <pc:sldMk cId="1343746527" sldId="257"/>
            <ac:spMk id="11" creationId="{E17F57F3-585F-7B3B-D9C9-6C47F30A0E4D}"/>
          </ac:spMkLst>
        </pc:spChg>
        <pc:spChg chg="add del">
          <ac:chgData name="NOAH KLINE (Student)" userId="S::klinenoa000@hsestudents.org::073014e2-66ac-4d66-b9e2-d44a41e7c071" providerId="AD" clId="Web-{542D169A-0402-4B06-01A5-26ECF3643182}" dt="2022-09-15T14:48:47.852" v="13"/>
          <ac:spMkLst>
            <pc:docMk/>
            <pc:sldMk cId="1343746527" sldId="257"/>
            <ac:spMk id="12" creationId="{DBB0CC56-54B2-4AE0-87C5-296E78A028BA}"/>
          </ac:spMkLst>
        </pc:spChg>
        <pc:spChg chg="add del">
          <ac:chgData name="NOAH KLINE (Student)" userId="S::klinenoa000@hsestudents.org::073014e2-66ac-4d66-b9e2-d44a41e7c071" providerId="AD" clId="Web-{542D169A-0402-4B06-01A5-26ECF3643182}" dt="2022-09-15T14:49:44.494" v="15"/>
          <ac:spMkLst>
            <pc:docMk/>
            <pc:sldMk cId="1343746527" sldId="257"/>
            <ac:spMk id="14" creationId="{B23DDC27-4885-5332-DEB1-C8D74C2EBC05}"/>
          </ac:spMkLst>
        </pc:spChg>
        <pc:spChg chg="add del mod">
          <ac:chgData name="NOAH KLINE (Student)" userId="S::klinenoa000@hsestudents.org::073014e2-66ac-4d66-b9e2-d44a41e7c071" providerId="AD" clId="Web-{542D169A-0402-4B06-01A5-26ECF3643182}" dt="2022-09-15T14:51:10.558" v="66"/>
          <ac:spMkLst>
            <pc:docMk/>
            <pc:sldMk cId="1343746527" sldId="257"/>
            <ac:spMk id="15" creationId="{5DC3E2AF-479A-BB70-56D9-3B4A560BAB87}"/>
          </ac:spMkLst>
        </pc:spChg>
        <pc:spChg chg="add del">
          <ac:chgData name="NOAH KLINE (Student)" userId="S::klinenoa000@hsestudents.org::073014e2-66ac-4d66-b9e2-d44a41e7c071" providerId="AD" clId="Web-{542D169A-0402-4B06-01A5-26ECF3643182}" dt="2022-09-15T14:50:54.261" v="63"/>
          <ac:spMkLst>
            <pc:docMk/>
            <pc:sldMk cId="1343746527" sldId="257"/>
            <ac:spMk id="17" creationId="{675206CB-6DC9-45BC-8396-75F288E96706}"/>
          </ac:spMkLst>
        </pc:spChg>
        <pc:spChg chg="add del">
          <ac:chgData name="NOAH KLINE (Student)" userId="S::klinenoa000@hsestudents.org::073014e2-66ac-4d66-b9e2-d44a41e7c071" providerId="AD" clId="Web-{542D169A-0402-4B06-01A5-26ECF3643182}" dt="2022-09-15T14:50:54.261" v="63"/>
          <ac:spMkLst>
            <pc:docMk/>
            <pc:sldMk cId="1343746527" sldId="257"/>
            <ac:spMk id="19" creationId="{C21CBD78-9089-4233-914A-0B1B3D68094E}"/>
          </ac:spMkLst>
        </pc:spChg>
        <pc:spChg chg="add del">
          <ac:chgData name="NOAH KLINE (Student)" userId="S::klinenoa000@hsestudents.org::073014e2-66ac-4d66-b9e2-d44a41e7c071" providerId="AD" clId="Web-{542D169A-0402-4B06-01A5-26ECF3643182}" dt="2022-09-15T14:50:54.261" v="63"/>
          <ac:spMkLst>
            <pc:docMk/>
            <pc:sldMk cId="1343746527" sldId="257"/>
            <ac:spMk id="21" creationId="{0D301245-8BD2-4F6D-B455-23A1C6D05308}"/>
          </ac:spMkLst>
        </pc:spChg>
        <pc:spChg chg="add del mod">
          <ac:chgData name="NOAH KLINE (Student)" userId="S::klinenoa000@hsestudents.org::073014e2-66ac-4d66-b9e2-d44a41e7c071" providerId="AD" clId="Web-{542D169A-0402-4B06-01A5-26ECF3643182}" dt="2022-09-15T14:51:23.637" v="70" actId="20577"/>
          <ac:spMkLst>
            <pc:docMk/>
            <pc:sldMk cId="1343746527" sldId="257"/>
            <ac:spMk id="25" creationId="{2435760F-4FC6-A852-232C-CA2D52389CF5}"/>
          </ac:spMkLst>
        </pc:spChg>
        <pc:spChg chg="add">
          <ac:chgData name="NOAH KLINE (Student)" userId="S::klinenoa000@hsestudents.org::073014e2-66ac-4d66-b9e2-d44a41e7c071" providerId="AD" clId="Web-{542D169A-0402-4B06-01A5-26ECF3643182}" dt="2022-09-15T14:50:54.261" v="63"/>
          <ac:spMkLst>
            <pc:docMk/>
            <pc:sldMk cId="1343746527" sldId="257"/>
            <ac:spMk id="28" creationId="{1660E788-AFA9-4A1B-9991-6AA74632A15B}"/>
          </ac:spMkLst>
        </pc:spChg>
        <pc:spChg chg="add">
          <ac:chgData name="NOAH KLINE (Student)" userId="S::klinenoa000@hsestudents.org::073014e2-66ac-4d66-b9e2-d44a41e7c071" providerId="AD" clId="Web-{542D169A-0402-4B06-01A5-26ECF3643182}" dt="2022-09-15T14:50:54.261" v="63"/>
          <ac:spMkLst>
            <pc:docMk/>
            <pc:sldMk cId="1343746527" sldId="257"/>
            <ac:spMk id="30" creationId="{867D4867-5BA7-4462-B2F6-A23F4A622AA7}"/>
          </ac:spMkLst>
        </pc:spChg>
        <pc:graphicFrameChg chg="add del mod ord modGraphic">
          <ac:chgData name="NOAH KLINE (Student)" userId="S::klinenoa000@hsestudents.org::073014e2-66ac-4d66-b9e2-d44a41e7c071" providerId="AD" clId="Web-{542D169A-0402-4B06-01A5-26ECF3643182}" dt="2022-09-15T14:51:15.824" v="68"/>
          <ac:graphicFrameMkLst>
            <pc:docMk/>
            <pc:sldMk cId="1343746527" sldId="257"/>
            <ac:graphicFrameMk id="16" creationId="{789436DF-2DF4-038E-8DD0-C54F59E3684C}"/>
          </ac:graphicFrameMkLst>
        </pc:graphicFrameChg>
        <pc:picChg chg="add del mod ord">
          <ac:chgData name="NOAH KLINE (Student)" userId="S::klinenoa000@hsestudents.org::073014e2-66ac-4d66-b9e2-d44a41e7c071" providerId="AD" clId="Web-{542D169A-0402-4B06-01A5-26ECF3643182}" dt="2022-09-15T14:47:58.476" v="8"/>
          <ac:picMkLst>
            <pc:docMk/>
            <pc:sldMk cId="1343746527" sldId="257"/>
            <ac:picMk id="4" creationId="{0A2A7744-7D52-C2C8-719D-4F989E14BD93}"/>
          </ac:picMkLst>
        </pc:picChg>
        <pc:picChg chg="add mod ord">
          <ac:chgData name="NOAH KLINE (Student)" userId="S::klinenoa000@hsestudents.org::073014e2-66ac-4d66-b9e2-d44a41e7c071" providerId="AD" clId="Web-{542D169A-0402-4B06-01A5-26ECF3643182}" dt="2022-09-15T14:50:54.261" v="63"/>
          <ac:picMkLst>
            <pc:docMk/>
            <pc:sldMk cId="1343746527" sldId="257"/>
            <ac:picMk id="9" creationId="{A73B0D6C-92D6-271C-C14C-190BC381ADD8}"/>
          </ac:picMkLst>
        </pc:picChg>
      </pc:sldChg>
      <pc:sldChg chg="addSp delSp modSp mod setBg">
        <pc:chgData name="NOAH KLINE (Student)" userId="S::klinenoa000@hsestudents.org::073014e2-66ac-4d66-b9e2-d44a41e7c071" providerId="AD" clId="Web-{542D169A-0402-4B06-01A5-26ECF3643182}" dt="2022-09-15T15:04:27.765" v="80"/>
        <pc:sldMkLst>
          <pc:docMk/>
          <pc:sldMk cId="3884810297" sldId="260"/>
        </pc:sldMkLst>
        <pc:spChg chg="mod">
          <ac:chgData name="NOAH KLINE (Student)" userId="S::klinenoa000@hsestudents.org::073014e2-66ac-4d66-b9e2-d44a41e7c071" providerId="AD" clId="Web-{542D169A-0402-4B06-01A5-26ECF3643182}" dt="2022-09-15T15:04:21.296" v="78"/>
          <ac:spMkLst>
            <pc:docMk/>
            <pc:sldMk cId="3884810297" sldId="260"/>
            <ac:spMk id="2" creationId="{A0E26E28-2F5F-F549-AF56-D487473D9E26}"/>
          </ac:spMkLst>
        </pc:spChg>
        <pc:spChg chg="mod">
          <ac:chgData name="NOAH KLINE (Student)" userId="S::klinenoa000@hsestudents.org::073014e2-66ac-4d66-b9e2-d44a41e7c071" providerId="AD" clId="Web-{542D169A-0402-4B06-01A5-26ECF3643182}" dt="2022-09-15T15:04:21.296" v="78"/>
          <ac:spMkLst>
            <pc:docMk/>
            <pc:sldMk cId="3884810297" sldId="260"/>
            <ac:spMk id="3" creationId="{E30DD174-D8E5-6E4B-B0D2-B651806703D4}"/>
          </ac:spMkLst>
        </pc:spChg>
        <pc:spChg chg="add del mod">
          <ac:chgData name="NOAH KLINE (Student)" userId="S::klinenoa000@hsestudents.org::073014e2-66ac-4d66-b9e2-d44a41e7c071" providerId="AD" clId="Web-{542D169A-0402-4B06-01A5-26ECF3643182}" dt="2022-09-15T15:04:27.765" v="80"/>
          <ac:spMkLst>
            <pc:docMk/>
            <pc:sldMk cId="3884810297" sldId="260"/>
            <ac:spMk id="5" creationId="{3BA92EF0-8535-A36A-6F9C-11A74BA46D16}"/>
          </ac:spMkLst>
        </pc:spChg>
        <pc:spChg chg="add">
          <ac:chgData name="NOAH KLINE (Student)" userId="S::klinenoa000@hsestudents.org::073014e2-66ac-4d66-b9e2-d44a41e7c071" providerId="AD" clId="Web-{542D169A-0402-4B06-01A5-26ECF3643182}" dt="2022-09-15T15:04:21.296" v="78"/>
          <ac:spMkLst>
            <pc:docMk/>
            <pc:sldMk cId="3884810297" sldId="260"/>
            <ac:spMk id="10" creationId="{1660E788-AFA9-4A1B-9991-6AA74632A15B}"/>
          </ac:spMkLst>
        </pc:spChg>
        <pc:spChg chg="add">
          <ac:chgData name="NOAH KLINE (Student)" userId="S::klinenoa000@hsestudents.org::073014e2-66ac-4d66-b9e2-d44a41e7c071" providerId="AD" clId="Web-{542D169A-0402-4B06-01A5-26ECF3643182}" dt="2022-09-15T15:04:21.296" v="78"/>
          <ac:spMkLst>
            <pc:docMk/>
            <pc:sldMk cId="3884810297" sldId="260"/>
            <ac:spMk id="12" creationId="{867D4867-5BA7-4462-B2F6-A23F4A622AA7}"/>
          </ac:spMkLst>
        </pc:spChg>
        <pc:picChg chg="add mod ord">
          <ac:chgData name="NOAH KLINE (Student)" userId="S::klinenoa000@hsestudents.org::073014e2-66ac-4d66-b9e2-d44a41e7c071" providerId="AD" clId="Web-{542D169A-0402-4B06-01A5-26ECF3643182}" dt="2022-09-15T15:04:21.296" v="78"/>
          <ac:picMkLst>
            <pc:docMk/>
            <pc:sldMk cId="3884810297" sldId="260"/>
            <ac:picMk id="4" creationId="{96322E13-63E7-9D05-F2CA-3E403DCFC6FA}"/>
          </ac:picMkLst>
        </pc:picChg>
      </pc:sldChg>
      <pc:sldChg chg="new">
        <pc:chgData name="NOAH KLINE (Student)" userId="S::klinenoa000@hsestudents.org::073014e2-66ac-4d66-b9e2-d44a41e7c071" providerId="AD" clId="Web-{542D169A-0402-4B06-01A5-26ECF3643182}" dt="2022-09-15T14:53:11.905" v="71"/>
        <pc:sldMkLst>
          <pc:docMk/>
          <pc:sldMk cId="2142233235" sldId="261"/>
        </pc:sldMkLst>
      </pc:sldChg>
    </pc:docChg>
  </pc:docChgLst>
  <pc:docChgLst>
    <pc:chgData name="DAVID WANNEMACHER (Student)" userId="6f7ec17a-7bc3-4a27-9152-5142f4a93bd4" providerId="ADAL" clId="{28FE2C56-89D5-C04D-A36F-F6B8DBB17D41}"/>
    <pc:docChg chg="custSel addSld modSld sldOrd">
      <pc:chgData name="DAVID WANNEMACHER (Student)" userId="6f7ec17a-7bc3-4a27-9152-5142f4a93bd4" providerId="ADAL" clId="{28FE2C56-89D5-C04D-A36F-F6B8DBB17D41}" dt="2022-09-19T05:00:42.411" v="3420" actId="20577"/>
      <pc:docMkLst>
        <pc:docMk/>
      </pc:docMkLst>
      <pc:sldChg chg="modSp mod">
        <pc:chgData name="DAVID WANNEMACHER (Student)" userId="6f7ec17a-7bc3-4a27-9152-5142f4a93bd4" providerId="ADAL" clId="{28FE2C56-89D5-C04D-A36F-F6B8DBB17D41}" dt="2022-09-15T14:17:12.975" v="264" actId="20577"/>
        <pc:sldMkLst>
          <pc:docMk/>
          <pc:sldMk cId="3207428248" sldId="256"/>
        </pc:sldMkLst>
        <pc:spChg chg="mod">
          <ac:chgData name="DAVID WANNEMACHER (Student)" userId="6f7ec17a-7bc3-4a27-9152-5142f4a93bd4" providerId="ADAL" clId="{28FE2C56-89D5-C04D-A36F-F6B8DBB17D41}" dt="2022-09-13T14:26:43.720" v="179"/>
          <ac:spMkLst>
            <pc:docMk/>
            <pc:sldMk cId="3207428248" sldId="256"/>
            <ac:spMk id="2" creationId="{631505DB-D7C4-724F-8104-9918D17E0D95}"/>
          </ac:spMkLst>
        </pc:spChg>
        <pc:spChg chg="mod">
          <ac:chgData name="DAVID WANNEMACHER (Student)" userId="6f7ec17a-7bc3-4a27-9152-5142f4a93bd4" providerId="ADAL" clId="{28FE2C56-89D5-C04D-A36F-F6B8DBB17D41}" dt="2022-09-15T14:17:12.975" v="264" actId="20577"/>
          <ac:spMkLst>
            <pc:docMk/>
            <pc:sldMk cId="3207428248" sldId="256"/>
            <ac:spMk id="3" creationId="{74BCC92D-D7DD-FB4A-8F71-2CE30FCB4DF1}"/>
          </ac:spMkLst>
        </pc:spChg>
      </pc:sldChg>
      <pc:sldChg chg="modSp new mod">
        <pc:chgData name="DAVID WANNEMACHER (Student)" userId="6f7ec17a-7bc3-4a27-9152-5142f4a93bd4" providerId="ADAL" clId="{28FE2C56-89D5-C04D-A36F-F6B8DBB17D41}" dt="2022-09-15T15:01:27.007" v="1195" actId="20577"/>
        <pc:sldMkLst>
          <pc:docMk/>
          <pc:sldMk cId="1343746527" sldId="257"/>
        </pc:sldMkLst>
        <pc:spChg chg="mod">
          <ac:chgData name="DAVID WANNEMACHER (Student)" userId="6f7ec17a-7bc3-4a27-9152-5142f4a93bd4" providerId="ADAL" clId="{28FE2C56-89D5-C04D-A36F-F6B8DBB17D41}" dt="2022-09-15T14:24:10.821" v="275" actId="20577"/>
          <ac:spMkLst>
            <pc:docMk/>
            <pc:sldMk cId="1343746527" sldId="257"/>
            <ac:spMk id="2" creationId="{4F9F6BF8-BC8D-C943-B98B-6E14AE02B228}"/>
          </ac:spMkLst>
        </pc:spChg>
        <pc:spChg chg="mod">
          <ac:chgData name="DAVID WANNEMACHER (Student)" userId="6f7ec17a-7bc3-4a27-9152-5142f4a93bd4" providerId="ADAL" clId="{28FE2C56-89D5-C04D-A36F-F6B8DBB17D41}" dt="2022-09-13T14:26:43.720" v="179"/>
          <ac:spMkLst>
            <pc:docMk/>
            <pc:sldMk cId="1343746527" sldId="257"/>
            <ac:spMk id="3" creationId="{DF549FCB-7262-F048-B6B8-DC8F190A0280}"/>
          </ac:spMkLst>
        </pc:spChg>
        <pc:spChg chg="mod">
          <ac:chgData name="DAVID WANNEMACHER (Student)" userId="6f7ec17a-7bc3-4a27-9152-5142f4a93bd4" providerId="ADAL" clId="{28FE2C56-89D5-C04D-A36F-F6B8DBB17D41}" dt="2022-09-15T15:01:27.007" v="1195" actId="20577"/>
          <ac:spMkLst>
            <pc:docMk/>
            <pc:sldMk cId="1343746527" sldId="257"/>
            <ac:spMk id="25" creationId="{2435760F-4FC6-A852-232C-CA2D52389CF5}"/>
          </ac:spMkLst>
        </pc:spChg>
      </pc:sldChg>
      <pc:sldChg chg="modSp new mod">
        <pc:chgData name="DAVID WANNEMACHER (Student)" userId="6f7ec17a-7bc3-4a27-9152-5142f4a93bd4" providerId="ADAL" clId="{28FE2C56-89D5-C04D-A36F-F6B8DBB17D41}" dt="2022-09-15T14:55:34.121" v="1016" actId="20577"/>
        <pc:sldMkLst>
          <pc:docMk/>
          <pc:sldMk cId="1620082261" sldId="258"/>
        </pc:sldMkLst>
        <pc:spChg chg="mod">
          <ac:chgData name="DAVID WANNEMACHER (Student)" userId="6f7ec17a-7bc3-4a27-9152-5142f4a93bd4" providerId="ADAL" clId="{28FE2C56-89D5-C04D-A36F-F6B8DBB17D41}" dt="2022-09-15T14:41:50.597" v="282" actId="20577"/>
          <ac:spMkLst>
            <pc:docMk/>
            <pc:sldMk cId="1620082261" sldId="258"/>
            <ac:spMk id="2" creationId="{D87C643D-64FA-C04C-B525-71C43FC037E3}"/>
          </ac:spMkLst>
        </pc:spChg>
        <pc:spChg chg="mod">
          <ac:chgData name="DAVID WANNEMACHER (Student)" userId="6f7ec17a-7bc3-4a27-9152-5142f4a93bd4" providerId="ADAL" clId="{28FE2C56-89D5-C04D-A36F-F6B8DBB17D41}" dt="2022-09-15T14:55:34.121" v="1016" actId="20577"/>
          <ac:spMkLst>
            <pc:docMk/>
            <pc:sldMk cId="1620082261" sldId="258"/>
            <ac:spMk id="3" creationId="{563C29E7-92CF-7746-89A4-9E52F1677FB4}"/>
          </ac:spMkLst>
        </pc:spChg>
      </pc:sldChg>
      <pc:sldChg chg="modSp new mod">
        <pc:chgData name="DAVID WANNEMACHER (Student)" userId="6f7ec17a-7bc3-4a27-9152-5142f4a93bd4" providerId="ADAL" clId="{28FE2C56-89D5-C04D-A36F-F6B8DBB17D41}" dt="2022-09-15T15:04:55.813" v="1412" actId="20577"/>
        <pc:sldMkLst>
          <pc:docMk/>
          <pc:sldMk cId="744718396" sldId="259"/>
        </pc:sldMkLst>
        <pc:spChg chg="mod">
          <ac:chgData name="DAVID WANNEMACHER (Student)" userId="6f7ec17a-7bc3-4a27-9152-5142f4a93bd4" providerId="ADAL" clId="{28FE2C56-89D5-C04D-A36F-F6B8DBB17D41}" dt="2022-09-15T14:42:04.493" v="293" actId="20577"/>
          <ac:spMkLst>
            <pc:docMk/>
            <pc:sldMk cId="744718396" sldId="259"/>
            <ac:spMk id="2" creationId="{3340E18B-DE46-C141-8DC6-0ABB868F74E1}"/>
          </ac:spMkLst>
        </pc:spChg>
        <pc:spChg chg="mod">
          <ac:chgData name="DAVID WANNEMACHER (Student)" userId="6f7ec17a-7bc3-4a27-9152-5142f4a93bd4" providerId="ADAL" clId="{28FE2C56-89D5-C04D-A36F-F6B8DBB17D41}" dt="2022-09-15T15:04:55.813" v="1412" actId="20577"/>
          <ac:spMkLst>
            <pc:docMk/>
            <pc:sldMk cId="744718396" sldId="259"/>
            <ac:spMk id="3" creationId="{C4A944B3-63E4-1149-A542-0CB7AFDBF18A}"/>
          </ac:spMkLst>
        </pc:spChg>
      </pc:sldChg>
      <pc:sldChg chg="modSp new mod">
        <pc:chgData name="DAVID WANNEMACHER (Student)" userId="6f7ec17a-7bc3-4a27-9152-5142f4a93bd4" providerId="ADAL" clId="{28FE2C56-89D5-C04D-A36F-F6B8DBB17D41}" dt="2022-09-15T14:59:22.057" v="1191" actId="20577"/>
        <pc:sldMkLst>
          <pc:docMk/>
          <pc:sldMk cId="3884810297" sldId="260"/>
        </pc:sldMkLst>
        <pc:spChg chg="mod">
          <ac:chgData name="DAVID WANNEMACHER (Student)" userId="6f7ec17a-7bc3-4a27-9152-5142f4a93bd4" providerId="ADAL" clId="{28FE2C56-89D5-C04D-A36F-F6B8DBB17D41}" dt="2022-09-15T14:42:08.228" v="304" actId="20577"/>
          <ac:spMkLst>
            <pc:docMk/>
            <pc:sldMk cId="3884810297" sldId="260"/>
            <ac:spMk id="2" creationId="{A0E26E28-2F5F-F549-AF56-D487473D9E26}"/>
          </ac:spMkLst>
        </pc:spChg>
        <pc:spChg chg="mod">
          <ac:chgData name="DAVID WANNEMACHER (Student)" userId="6f7ec17a-7bc3-4a27-9152-5142f4a93bd4" providerId="ADAL" clId="{28FE2C56-89D5-C04D-A36F-F6B8DBB17D41}" dt="2022-09-15T14:59:22.057" v="1191" actId="20577"/>
          <ac:spMkLst>
            <pc:docMk/>
            <pc:sldMk cId="3884810297" sldId="260"/>
            <ac:spMk id="3" creationId="{E30DD174-D8E5-6E4B-B0D2-B651806703D4}"/>
          </ac:spMkLst>
        </pc:spChg>
      </pc:sldChg>
      <pc:sldChg chg="modSp mod">
        <pc:chgData name="DAVID WANNEMACHER (Student)" userId="6f7ec17a-7bc3-4a27-9152-5142f4a93bd4" providerId="ADAL" clId="{28FE2C56-89D5-C04D-A36F-F6B8DBB17D41}" dt="2022-09-19T04:44:11.843" v="1941" actId="20577"/>
        <pc:sldMkLst>
          <pc:docMk/>
          <pc:sldMk cId="2142233235" sldId="261"/>
        </pc:sldMkLst>
        <pc:spChg chg="mod">
          <ac:chgData name="DAVID WANNEMACHER (Student)" userId="6f7ec17a-7bc3-4a27-9152-5142f4a93bd4" providerId="ADAL" clId="{28FE2C56-89D5-C04D-A36F-F6B8DBB17D41}" dt="2022-09-15T15:18:28.188" v="1438" actId="20577"/>
          <ac:spMkLst>
            <pc:docMk/>
            <pc:sldMk cId="2142233235" sldId="261"/>
            <ac:spMk id="2" creationId="{5DF5548C-C2B5-B59E-A51E-D7F4E642EAD3}"/>
          </ac:spMkLst>
        </pc:spChg>
        <pc:spChg chg="mod">
          <ac:chgData name="DAVID WANNEMACHER (Student)" userId="6f7ec17a-7bc3-4a27-9152-5142f4a93bd4" providerId="ADAL" clId="{28FE2C56-89D5-C04D-A36F-F6B8DBB17D41}" dt="2022-09-19T04:44:11.843" v="1941" actId="20577"/>
          <ac:spMkLst>
            <pc:docMk/>
            <pc:sldMk cId="2142233235" sldId="261"/>
            <ac:spMk id="3" creationId="{85F19818-0897-24DD-3C32-762959C955B3}"/>
          </ac:spMkLst>
        </pc:spChg>
      </pc:sldChg>
      <pc:sldChg chg="modSp new mod">
        <pc:chgData name="DAVID WANNEMACHER (Student)" userId="6f7ec17a-7bc3-4a27-9152-5142f4a93bd4" providerId="ADAL" clId="{28FE2C56-89D5-C04D-A36F-F6B8DBB17D41}" dt="2022-09-19T04:56:07.725" v="2728" actId="20577"/>
        <pc:sldMkLst>
          <pc:docMk/>
          <pc:sldMk cId="1707557501" sldId="262"/>
        </pc:sldMkLst>
        <pc:spChg chg="mod">
          <ac:chgData name="DAVID WANNEMACHER (Student)" userId="6f7ec17a-7bc3-4a27-9152-5142f4a93bd4" providerId="ADAL" clId="{28FE2C56-89D5-C04D-A36F-F6B8DBB17D41}" dt="2022-09-19T04:45:43.078" v="1959" actId="20577"/>
          <ac:spMkLst>
            <pc:docMk/>
            <pc:sldMk cId="1707557501" sldId="262"/>
            <ac:spMk id="2" creationId="{8A93C7A5-616A-FF43-A4D2-EA5894DC4954}"/>
          </ac:spMkLst>
        </pc:spChg>
        <pc:spChg chg="mod">
          <ac:chgData name="DAVID WANNEMACHER (Student)" userId="6f7ec17a-7bc3-4a27-9152-5142f4a93bd4" providerId="ADAL" clId="{28FE2C56-89D5-C04D-A36F-F6B8DBB17D41}" dt="2022-09-19T04:56:07.725" v="2728" actId="20577"/>
          <ac:spMkLst>
            <pc:docMk/>
            <pc:sldMk cId="1707557501" sldId="262"/>
            <ac:spMk id="3" creationId="{BE538D46-C743-F345-8DA2-D40C9FF20E08}"/>
          </ac:spMkLst>
        </pc:spChg>
      </pc:sldChg>
      <pc:sldChg chg="modSp new mod ord">
        <pc:chgData name="DAVID WANNEMACHER (Student)" userId="6f7ec17a-7bc3-4a27-9152-5142f4a93bd4" providerId="ADAL" clId="{28FE2C56-89D5-C04D-A36F-F6B8DBB17D41}" dt="2022-09-19T05:00:42.411" v="3420" actId="20577"/>
        <pc:sldMkLst>
          <pc:docMk/>
          <pc:sldMk cId="1908647873" sldId="263"/>
        </pc:sldMkLst>
        <pc:spChg chg="mod">
          <ac:chgData name="DAVID WANNEMACHER (Student)" userId="6f7ec17a-7bc3-4a27-9152-5142f4a93bd4" providerId="ADAL" clId="{28FE2C56-89D5-C04D-A36F-F6B8DBB17D41}" dt="2022-09-19T04:57:01.384" v="2735" actId="20577"/>
          <ac:spMkLst>
            <pc:docMk/>
            <pc:sldMk cId="1908647873" sldId="263"/>
            <ac:spMk id="2" creationId="{4BD0B0A0-4C55-F44E-83BA-F0AAE019D713}"/>
          </ac:spMkLst>
        </pc:spChg>
        <pc:spChg chg="mod">
          <ac:chgData name="DAVID WANNEMACHER (Student)" userId="6f7ec17a-7bc3-4a27-9152-5142f4a93bd4" providerId="ADAL" clId="{28FE2C56-89D5-C04D-A36F-F6B8DBB17D41}" dt="2022-09-19T05:00:42.411" v="3420" actId="20577"/>
          <ac:spMkLst>
            <pc:docMk/>
            <pc:sldMk cId="1908647873" sldId="263"/>
            <ac:spMk id="3" creationId="{F1B9A1FD-1073-4B4F-B1DF-2A1DE7DD47DA}"/>
          </ac:spMkLst>
        </pc:spChg>
      </pc:sldChg>
    </pc:docChg>
  </pc:docChgLst>
  <pc:docChgLst>
    <pc:chgData name="ETHAN BOND (Student)" userId="S::bondeth001@hsestudents.org::27dd26b0-c2ea-4dcb-9b95-429e122ef3b7" providerId="AD" clId="Web-{7455C4D8-7F7E-A322-5D59-30C2CE452808}"/>
    <pc:docChg chg="modSld">
      <pc:chgData name="ETHAN BOND (Student)" userId="S::bondeth001@hsestudents.org::27dd26b0-c2ea-4dcb-9b95-429e122ef3b7" providerId="AD" clId="Web-{7455C4D8-7F7E-A322-5D59-30C2CE452808}" dt="2022-09-15T14:57:08.745" v="102"/>
      <pc:docMkLst>
        <pc:docMk/>
      </pc:docMkLst>
      <pc:sldChg chg="addSp delSp modSp mod setBg">
        <pc:chgData name="ETHAN BOND (Student)" userId="S::bondeth001@hsestudents.org::27dd26b0-c2ea-4dcb-9b95-429e122ef3b7" providerId="AD" clId="Web-{7455C4D8-7F7E-A322-5D59-30C2CE452808}" dt="2022-09-15T14:57:08.745" v="102"/>
        <pc:sldMkLst>
          <pc:docMk/>
          <pc:sldMk cId="1620082261" sldId="258"/>
        </pc:sldMkLst>
        <pc:spChg chg="mod">
          <ac:chgData name="ETHAN BOND (Student)" userId="S::bondeth001@hsestudents.org::27dd26b0-c2ea-4dcb-9b95-429e122ef3b7" providerId="AD" clId="Web-{7455C4D8-7F7E-A322-5D59-30C2CE452808}" dt="2022-09-15T14:55:58.224" v="100"/>
          <ac:spMkLst>
            <pc:docMk/>
            <pc:sldMk cId="1620082261" sldId="258"/>
            <ac:spMk id="2" creationId="{D87C643D-64FA-C04C-B525-71C43FC037E3}"/>
          </ac:spMkLst>
        </pc:spChg>
        <pc:spChg chg="mod">
          <ac:chgData name="ETHAN BOND (Student)" userId="S::bondeth001@hsestudents.org::27dd26b0-c2ea-4dcb-9b95-429e122ef3b7" providerId="AD" clId="Web-{7455C4D8-7F7E-A322-5D59-30C2CE452808}" dt="2022-09-15T14:55:58.224" v="100"/>
          <ac:spMkLst>
            <pc:docMk/>
            <pc:sldMk cId="1620082261" sldId="258"/>
            <ac:spMk id="3" creationId="{563C29E7-92CF-7746-89A4-9E52F1677FB4}"/>
          </ac:spMkLst>
        </pc:spChg>
        <pc:spChg chg="add del">
          <ac:chgData name="ETHAN BOND (Student)" userId="S::bondeth001@hsestudents.org::27dd26b0-c2ea-4dcb-9b95-429e122ef3b7" providerId="AD" clId="Web-{7455C4D8-7F7E-A322-5D59-30C2CE452808}" dt="2022-09-15T14:55:58.208" v="99"/>
          <ac:spMkLst>
            <pc:docMk/>
            <pc:sldMk cId="1620082261" sldId="258"/>
            <ac:spMk id="9" creationId="{879398A9-0D0D-4901-BDDF-B3D93CECA7B9}"/>
          </ac:spMkLst>
        </pc:spChg>
        <pc:spChg chg="add del">
          <ac:chgData name="ETHAN BOND (Student)" userId="S::bondeth001@hsestudents.org::27dd26b0-c2ea-4dcb-9b95-429e122ef3b7" providerId="AD" clId="Web-{7455C4D8-7F7E-A322-5D59-30C2CE452808}" dt="2022-09-15T14:55:58.208" v="99"/>
          <ac:spMkLst>
            <pc:docMk/>
            <pc:sldMk cId="1620082261" sldId="258"/>
            <ac:spMk id="11" creationId="{011FEC3B-E514-4E21-B2CB-7903A73569E2}"/>
          </ac:spMkLst>
        </pc:spChg>
        <pc:spChg chg="add">
          <ac:chgData name="ETHAN BOND (Student)" userId="S::bondeth001@hsestudents.org::27dd26b0-c2ea-4dcb-9b95-429e122ef3b7" providerId="AD" clId="Web-{7455C4D8-7F7E-A322-5D59-30C2CE452808}" dt="2022-09-15T14:55:58.224" v="100"/>
          <ac:spMkLst>
            <pc:docMk/>
            <pc:sldMk cId="1620082261" sldId="258"/>
            <ac:spMk id="13" creationId="{CD15AA94-C237-4412-B37B-EB317D2B05B7}"/>
          </ac:spMkLst>
        </pc:spChg>
        <pc:spChg chg="add">
          <ac:chgData name="ETHAN BOND (Student)" userId="S::bondeth001@hsestudents.org::27dd26b0-c2ea-4dcb-9b95-429e122ef3b7" providerId="AD" clId="Web-{7455C4D8-7F7E-A322-5D59-30C2CE452808}" dt="2022-09-15T14:55:58.224" v="100"/>
          <ac:spMkLst>
            <pc:docMk/>
            <pc:sldMk cId="1620082261" sldId="258"/>
            <ac:spMk id="14" creationId="{CF4680D4-DEE2-49EE-AF90-EFEAF50AEC23}"/>
          </ac:spMkLst>
        </pc:spChg>
        <pc:spChg chg="add">
          <ac:chgData name="ETHAN BOND (Student)" userId="S::bondeth001@hsestudents.org::27dd26b0-c2ea-4dcb-9b95-429e122ef3b7" providerId="AD" clId="Web-{7455C4D8-7F7E-A322-5D59-30C2CE452808}" dt="2022-09-15T14:55:58.224" v="100"/>
          <ac:spMkLst>
            <pc:docMk/>
            <pc:sldMk cId="1620082261" sldId="258"/>
            <ac:spMk id="15" creationId="{50C52EE1-5085-4960-AD29-A926E62ECC9F}"/>
          </ac:spMkLst>
        </pc:spChg>
        <pc:picChg chg="add mod">
          <ac:chgData name="ETHAN BOND (Student)" userId="S::bondeth001@hsestudents.org::27dd26b0-c2ea-4dcb-9b95-429e122ef3b7" providerId="AD" clId="Web-{7455C4D8-7F7E-A322-5D59-30C2CE452808}" dt="2022-09-15T14:57:08.745" v="102"/>
          <ac:picMkLst>
            <pc:docMk/>
            <pc:sldMk cId="1620082261" sldId="258"/>
            <ac:picMk id="4" creationId="{4D674F9D-3713-84D0-4BDE-550322BD0F9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22F523-98CC-E248-8D38-0FDF379D30A8}" type="datetimeFigureOut">
              <a:rPr lang="en-US" smtClean="0"/>
              <a:t>9/19/2022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BD4387-1025-B74B-8830-6C602E308001}" type="slidenum">
              <a:rPr lang="en-US" smtClean="0"/>
              <a:t>‹#›</a:t>
            </a:fld>
            <a:endParaRPr lang="en-US"/>
          </a:p>
        </p:txBody>
      </p:sp>
    </p:spTree>
    <p:extLst>
      <p:ext uri="{BB962C8B-B14F-4D97-AF65-F5344CB8AC3E}">
        <p14:creationId xmlns:p14="http://schemas.microsoft.com/office/powerpoint/2010/main" val="134834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BD4387-1025-B74B-8830-6C602E308001}" type="slidenum">
              <a:rPr lang="en-US" smtClean="0"/>
              <a:t>7</a:t>
            </a:fld>
            <a:endParaRPr lang="en-US"/>
          </a:p>
        </p:txBody>
      </p:sp>
    </p:spTree>
    <p:extLst>
      <p:ext uri="{BB962C8B-B14F-4D97-AF65-F5344CB8AC3E}">
        <p14:creationId xmlns:p14="http://schemas.microsoft.com/office/powerpoint/2010/main" val="1420801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99D50914-2CB7-9149-850F-E0CBEF538DC7}"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A5C1ED-745C-2F46-926E-2CD911E0BBB6}" type="slidenum">
              <a:rPr lang="en-US" smtClean="0"/>
              <a:t>‹#›</a:t>
            </a:fld>
            <a:endParaRPr lang="en-US"/>
          </a:p>
        </p:txBody>
      </p:sp>
    </p:spTree>
    <p:extLst>
      <p:ext uri="{BB962C8B-B14F-4D97-AF65-F5344CB8AC3E}">
        <p14:creationId xmlns:p14="http://schemas.microsoft.com/office/powerpoint/2010/main" val="5381345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D50914-2CB7-9149-850F-E0CBEF538DC7}"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5C1ED-745C-2F46-926E-2CD911E0BBB6}" type="slidenum">
              <a:rPr lang="en-US" smtClean="0"/>
              <a:t>‹#›</a:t>
            </a:fld>
            <a:endParaRPr lang="en-US"/>
          </a:p>
        </p:txBody>
      </p:sp>
    </p:spTree>
    <p:extLst>
      <p:ext uri="{BB962C8B-B14F-4D97-AF65-F5344CB8AC3E}">
        <p14:creationId xmlns:p14="http://schemas.microsoft.com/office/powerpoint/2010/main" val="1292441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D50914-2CB7-9149-850F-E0CBEF538DC7}" type="datetimeFigureOut">
              <a:rPr lang="en-US" smtClean="0"/>
              <a:t>9/19/2022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A5C1ED-745C-2F46-926E-2CD911E0BBB6}" type="slidenum">
              <a:rPr lang="en-US" smtClean="0"/>
              <a:t>‹#›</a:t>
            </a:fld>
            <a:endParaRPr lang="en-US"/>
          </a:p>
        </p:txBody>
      </p:sp>
    </p:spTree>
    <p:extLst>
      <p:ext uri="{BB962C8B-B14F-4D97-AF65-F5344CB8AC3E}">
        <p14:creationId xmlns:p14="http://schemas.microsoft.com/office/powerpoint/2010/main" val="26261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D50914-2CB7-9149-850F-E0CBEF538DC7}"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A5C1ED-745C-2F46-926E-2CD911E0BBB6}" type="slidenum">
              <a:rPr lang="en-US" smtClean="0"/>
              <a:t>‹#›</a:t>
            </a:fld>
            <a:endParaRPr lang="en-US"/>
          </a:p>
        </p:txBody>
      </p:sp>
    </p:spTree>
    <p:extLst>
      <p:ext uri="{BB962C8B-B14F-4D97-AF65-F5344CB8AC3E}">
        <p14:creationId xmlns:p14="http://schemas.microsoft.com/office/powerpoint/2010/main" val="48555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9D50914-2CB7-9149-850F-E0CBEF538DC7}"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A5C1ED-745C-2F46-926E-2CD911E0BBB6}" type="slidenum">
              <a:rPr lang="en-US" smtClean="0"/>
              <a:t>‹#›</a:t>
            </a:fld>
            <a:endParaRPr lang="en-US"/>
          </a:p>
        </p:txBody>
      </p:sp>
    </p:spTree>
    <p:extLst>
      <p:ext uri="{BB962C8B-B14F-4D97-AF65-F5344CB8AC3E}">
        <p14:creationId xmlns:p14="http://schemas.microsoft.com/office/powerpoint/2010/main" val="4626941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99D50914-2CB7-9149-850F-E0CBEF538DC7}" type="datetimeFigureOut">
              <a:rPr lang="en-US" smtClean="0"/>
              <a:t>9/19/2022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AA5C1ED-745C-2F46-926E-2CD911E0BBB6}" type="slidenum">
              <a:rPr lang="en-US" smtClean="0"/>
              <a:t>‹#›</a:t>
            </a:fld>
            <a:endParaRPr lang="en-US"/>
          </a:p>
        </p:txBody>
      </p:sp>
    </p:spTree>
    <p:extLst>
      <p:ext uri="{BB962C8B-B14F-4D97-AF65-F5344CB8AC3E}">
        <p14:creationId xmlns:p14="http://schemas.microsoft.com/office/powerpoint/2010/main" val="3411575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9D50914-2CB7-9149-850F-E0CBEF538DC7}" type="datetimeFigureOut">
              <a:rPr lang="en-US" smtClean="0"/>
              <a:t>9/19/2022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A5C1ED-745C-2F46-926E-2CD911E0BBB6}"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9527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D50914-2CB7-9149-850F-E0CBEF538DC7}" type="datetimeFigureOut">
              <a:rPr lang="en-US" smtClean="0"/>
              <a:t>9/19/2022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A5C1ED-745C-2F46-926E-2CD911E0BBB6}" type="slidenum">
              <a:rPr lang="en-US" smtClean="0"/>
              <a:t>‹#›</a:t>
            </a:fld>
            <a:endParaRPr lang="en-US"/>
          </a:p>
        </p:txBody>
      </p:sp>
    </p:spTree>
    <p:extLst>
      <p:ext uri="{BB962C8B-B14F-4D97-AF65-F5344CB8AC3E}">
        <p14:creationId xmlns:p14="http://schemas.microsoft.com/office/powerpoint/2010/main" val="3936985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50914-2CB7-9149-850F-E0CBEF538DC7}" type="datetimeFigureOut">
              <a:rPr lang="en-US" smtClean="0"/>
              <a:t>9/19/2022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A5C1ED-745C-2F46-926E-2CD911E0BBB6}" type="slidenum">
              <a:rPr lang="en-US" smtClean="0"/>
              <a:t>‹#›</a:t>
            </a:fld>
            <a:endParaRPr lang="en-US"/>
          </a:p>
        </p:txBody>
      </p:sp>
    </p:spTree>
    <p:extLst>
      <p:ext uri="{BB962C8B-B14F-4D97-AF65-F5344CB8AC3E}">
        <p14:creationId xmlns:p14="http://schemas.microsoft.com/office/powerpoint/2010/main" val="346469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99D50914-2CB7-9149-850F-E0CBEF538DC7}" type="datetimeFigureOut">
              <a:rPr lang="en-US" smtClean="0"/>
              <a:t>9/19/2022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AA5C1ED-745C-2F46-926E-2CD911E0BBB6}" type="slidenum">
              <a:rPr lang="en-US" smtClean="0"/>
              <a:t>‹#›</a:t>
            </a:fld>
            <a:endParaRPr lang="en-US"/>
          </a:p>
        </p:txBody>
      </p:sp>
    </p:spTree>
    <p:extLst>
      <p:ext uri="{BB962C8B-B14F-4D97-AF65-F5344CB8AC3E}">
        <p14:creationId xmlns:p14="http://schemas.microsoft.com/office/powerpoint/2010/main" val="66880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9D50914-2CB7-9149-850F-E0CBEF538DC7}" type="datetimeFigureOut">
              <a:rPr lang="en-US" smtClean="0"/>
              <a:t>9/19/2022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FAA5C1ED-745C-2F46-926E-2CD911E0BBB6}" type="slidenum">
              <a:rPr lang="en-US" smtClean="0"/>
              <a:t>‹#›</a:t>
            </a:fld>
            <a:endParaRPr lang="en-US"/>
          </a:p>
        </p:txBody>
      </p:sp>
    </p:spTree>
    <p:extLst>
      <p:ext uri="{BB962C8B-B14F-4D97-AF65-F5344CB8AC3E}">
        <p14:creationId xmlns:p14="http://schemas.microsoft.com/office/powerpoint/2010/main" val="378449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9D50914-2CB7-9149-850F-E0CBEF538DC7}" type="datetimeFigureOut">
              <a:rPr lang="en-US" smtClean="0"/>
              <a:t>9/19/2022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AA5C1ED-745C-2F46-926E-2CD911E0BBB6}" type="slidenum">
              <a:rPr lang="en-US" smtClean="0"/>
              <a:t>‹#›</a:t>
            </a:fld>
            <a:endParaRPr lang="en-US"/>
          </a:p>
        </p:txBody>
      </p:sp>
    </p:spTree>
    <p:extLst>
      <p:ext uri="{BB962C8B-B14F-4D97-AF65-F5344CB8AC3E}">
        <p14:creationId xmlns:p14="http://schemas.microsoft.com/office/powerpoint/2010/main" val="8970178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ourses.lumenlearning.com/sanjac-earthscience/chapter/early-earth/"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rfrbeameup.blogspot.com/2015/06/earths-core-contains-vast-amounts-of.html"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505DB-D7C4-724F-8104-9918D17E0D95}"/>
              </a:ext>
            </a:extLst>
          </p:cNvPr>
          <p:cNvSpPr>
            <a:spLocks noGrp="1"/>
          </p:cNvSpPr>
          <p:nvPr>
            <p:ph type="ctrTitle"/>
          </p:nvPr>
        </p:nvSpPr>
        <p:spPr/>
        <p:txBody>
          <a:bodyPr>
            <a:normAutofit fontScale="90000"/>
          </a:bodyPr>
          <a:lstStyle/>
          <a:p>
            <a:r>
              <a:rPr lang="en-US"/>
              <a:t>How do we know what’s inside Earth if we haven’t been there?</a:t>
            </a:r>
          </a:p>
        </p:txBody>
      </p:sp>
      <p:sp>
        <p:nvSpPr>
          <p:cNvPr id="3" name="Subtitle 2">
            <a:extLst>
              <a:ext uri="{FF2B5EF4-FFF2-40B4-BE49-F238E27FC236}">
                <a16:creationId xmlns:a16="http://schemas.microsoft.com/office/drawing/2014/main" id="{74BCC92D-D7DD-FB4A-8F71-2CE30FCB4DF1}"/>
              </a:ext>
            </a:extLst>
          </p:cNvPr>
          <p:cNvSpPr>
            <a:spLocks noGrp="1"/>
          </p:cNvSpPr>
          <p:nvPr>
            <p:ph type="subTitle" idx="1"/>
          </p:nvPr>
        </p:nvSpPr>
        <p:spPr/>
        <p:txBody>
          <a:bodyPr/>
          <a:lstStyle/>
          <a:p>
            <a:r>
              <a:rPr lang="en-US"/>
              <a:t>Group 3</a:t>
            </a:r>
            <a:endParaRPr lang="en-US" dirty="0"/>
          </a:p>
        </p:txBody>
      </p:sp>
    </p:spTree>
    <p:extLst>
      <p:ext uri="{BB962C8B-B14F-4D97-AF65-F5344CB8AC3E}">
        <p14:creationId xmlns:p14="http://schemas.microsoft.com/office/powerpoint/2010/main" val="3207428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9F6BF8-BC8D-C943-B98B-6E14AE02B228}"/>
              </a:ext>
            </a:extLst>
          </p:cNvPr>
          <p:cNvSpPr>
            <a:spLocks noGrp="1"/>
          </p:cNvSpPr>
          <p:nvPr>
            <p:ph type="title"/>
          </p:nvPr>
        </p:nvSpPr>
        <p:spPr>
          <a:xfrm>
            <a:off x="643467" y="643467"/>
            <a:ext cx="3363974" cy="1728044"/>
          </a:xfrm>
          <a:prstGeom prst="flowChartDocument">
            <a:avLst/>
          </a:prstGeom>
          <a:noFill/>
          <a:ln>
            <a:solidFill>
              <a:schemeClr val="bg1"/>
            </a:solidFill>
          </a:ln>
        </p:spPr>
        <p:txBody>
          <a:bodyPr vert="horz" wrap="square" lIns="182880" tIns="182880" rIns="182880" bIns="182880" rtlCol="0" anchorCtr="1">
            <a:normAutofit/>
          </a:bodyPr>
          <a:lstStyle/>
          <a:p>
            <a:r>
              <a:rPr lang="en-US">
                <a:solidFill>
                  <a:schemeClr val="bg1"/>
                </a:solidFill>
              </a:rPr>
              <a:t>Crust</a:t>
            </a:r>
          </a:p>
        </p:txBody>
      </p:sp>
      <p:sp>
        <p:nvSpPr>
          <p:cNvPr id="25" name="Content Placeholder 24">
            <a:extLst>
              <a:ext uri="{FF2B5EF4-FFF2-40B4-BE49-F238E27FC236}">
                <a16:creationId xmlns:a16="http://schemas.microsoft.com/office/drawing/2014/main" id="{2435760F-4FC6-A852-232C-CA2D52389CF5}"/>
              </a:ext>
            </a:extLst>
          </p:cNvPr>
          <p:cNvSpPr>
            <a:spLocks noGrp="1"/>
          </p:cNvSpPr>
          <p:nvPr>
            <p:ph idx="1"/>
          </p:nvPr>
        </p:nvSpPr>
        <p:spPr>
          <a:xfrm>
            <a:off x="643468" y="2638044"/>
            <a:ext cx="3363974" cy="3415622"/>
          </a:xfrm>
        </p:spPr>
        <p:txBody>
          <a:bodyPr vert="horz" lIns="91440" tIns="45720" rIns="91440" bIns="45720" rtlCol="0" anchor="t">
            <a:normAutofit/>
          </a:bodyPr>
          <a:lstStyle/>
          <a:p>
            <a:r>
              <a:rPr lang="en-US">
                <a:solidFill>
                  <a:schemeClr val="bg1"/>
                </a:solidFill>
              </a:rPr>
              <a:t>The Earth’s crust is its lightest, most buoyant rock layer. Continental crust covers 41% of the Earth’s surface, though a quarter of that area is under the oceans. The continental crust is 20 to 80 kilometers thick. Its rocks hold four billion years of Earth history</a:t>
            </a:r>
          </a:p>
        </p:txBody>
      </p:sp>
      <p:pic>
        <p:nvPicPr>
          <p:cNvPr id="9" name="Picture 10" descr="Diagram&#10;&#10;Description automatically generated">
            <a:extLst>
              <a:ext uri="{FF2B5EF4-FFF2-40B4-BE49-F238E27FC236}">
                <a16:creationId xmlns:a16="http://schemas.microsoft.com/office/drawing/2014/main" id="{A73B0D6C-92D6-271C-C14C-190BC381ADD8}"/>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297763" y="731056"/>
            <a:ext cx="6250769" cy="5235020"/>
          </a:xfrm>
          <a:prstGeom prst="rect">
            <a:avLst/>
          </a:prstGeom>
        </p:spPr>
      </p:pic>
    </p:spTree>
    <p:extLst>
      <p:ext uri="{BB962C8B-B14F-4D97-AF65-F5344CB8AC3E}">
        <p14:creationId xmlns:p14="http://schemas.microsoft.com/office/powerpoint/2010/main" val="134374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 name="Rectangle 8">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7C643D-64FA-C04C-B525-71C43FC037E3}"/>
              </a:ext>
            </a:extLst>
          </p:cNvPr>
          <p:cNvSpPr>
            <a:spLocks noGrp="1"/>
          </p:cNvSpPr>
          <p:nvPr>
            <p:ph type="title"/>
          </p:nvPr>
        </p:nvSpPr>
        <p:spPr>
          <a:xfrm>
            <a:off x="804671" y="1290025"/>
            <a:ext cx="5291327" cy="1188720"/>
          </a:xfrm>
          <a:solidFill>
            <a:srgbClr val="FFFFFF"/>
          </a:solidFill>
          <a:ln>
            <a:solidFill>
              <a:srgbClr val="404040"/>
            </a:solidFill>
          </a:ln>
        </p:spPr>
        <p:txBody>
          <a:bodyPr>
            <a:normAutofit/>
          </a:bodyPr>
          <a:lstStyle/>
          <a:p>
            <a:r>
              <a:rPr lang="en-US"/>
              <a:t>Mantle</a:t>
            </a:r>
          </a:p>
        </p:txBody>
      </p:sp>
      <p:sp>
        <p:nvSpPr>
          <p:cNvPr id="3" name="Content Placeholder 2">
            <a:extLst>
              <a:ext uri="{FF2B5EF4-FFF2-40B4-BE49-F238E27FC236}">
                <a16:creationId xmlns:a16="http://schemas.microsoft.com/office/drawing/2014/main" id="{563C29E7-92CF-7746-89A4-9E52F1677FB4}"/>
              </a:ext>
            </a:extLst>
          </p:cNvPr>
          <p:cNvSpPr>
            <a:spLocks noGrp="1"/>
          </p:cNvSpPr>
          <p:nvPr>
            <p:ph idx="1"/>
          </p:nvPr>
        </p:nvSpPr>
        <p:spPr>
          <a:xfrm>
            <a:off x="804671" y="2858703"/>
            <a:ext cx="5285791" cy="3042547"/>
          </a:xfrm>
        </p:spPr>
        <p:txBody>
          <a:bodyPr vert="horz" lIns="91440" tIns="45720" rIns="91440" bIns="45720" rtlCol="0">
            <a:normAutofit/>
          </a:bodyPr>
          <a:lstStyle/>
          <a:p>
            <a:r>
              <a:rPr lang="en-US">
                <a:solidFill>
                  <a:srgbClr val="FFFFFF"/>
                </a:solidFill>
                <a:ea typeface="+mn-lt"/>
                <a:cs typeface="+mn-lt"/>
              </a:rPr>
              <a:t>The mantle is the thick layer of hot, solid rock between the earth's crust and the molten iron core.</a:t>
            </a:r>
          </a:p>
          <a:p>
            <a:r>
              <a:rPr lang="en-US">
                <a:solidFill>
                  <a:srgbClr val="FFFFFF"/>
                </a:solidFill>
                <a:ea typeface="+mn-lt"/>
                <a:cs typeface="+mn-lt"/>
              </a:rPr>
              <a:t>It makes up the bulk of the Earth, accounting for two-thirds of the planet's mass. </a:t>
            </a:r>
          </a:p>
          <a:p>
            <a:r>
              <a:rPr lang="en-US">
                <a:solidFill>
                  <a:srgbClr val="FFFFFF"/>
                </a:solidFill>
                <a:ea typeface="+mn-lt"/>
                <a:cs typeface="+mn-lt"/>
              </a:rPr>
              <a:t>The mantle is located almost 19 miles below the earth's surface and is1,800 miles thick.</a:t>
            </a:r>
          </a:p>
          <a:p>
            <a:r>
              <a:rPr lang="en-US">
                <a:solidFill>
                  <a:srgbClr val="FFFFFF"/>
                </a:solidFill>
                <a:ea typeface="+mn-lt"/>
                <a:cs typeface="+mn-lt"/>
              </a:rPr>
              <a:t>It is made mostly of perovskite and post-perovskite, with smaller layers of olivine and spinel above that.</a:t>
            </a:r>
            <a:endParaRPr lang="en-US">
              <a:solidFill>
                <a:srgbClr val="FFFFFF"/>
              </a:solidFill>
            </a:endParaRPr>
          </a:p>
        </p:txBody>
      </p:sp>
      <p:sp>
        <p:nvSpPr>
          <p:cNvPr id="15" name="Rectangle 10">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4D674F9D-3713-84D0-4BDE-550322BD0F9F}"/>
              </a:ext>
            </a:extLst>
          </p:cNvPr>
          <p:cNvPicPr>
            <a:picLocks noChangeAspect="1"/>
          </p:cNvPicPr>
          <p:nvPr/>
        </p:nvPicPr>
        <p:blipFill>
          <a:blip r:embed="rId2"/>
          <a:stretch>
            <a:fillRect/>
          </a:stretch>
        </p:blipFill>
        <p:spPr>
          <a:xfrm>
            <a:off x="7865364" y="2500138"/>
            <a:ext cx="3355848" cy="15410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2008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0E18B-DE46-C141-8DC6-0ABB868F74E1}"/>
              </a:ext>
            </a:extLst>
          </p:cNvPr>
          <p:cNvSpPr>
            <a:spLocks noGrp="1"/>
          </p:cNvSpPr>
          <p:nvPr>
            <p:ph type="title"/>
          </p:nvPr>
        </p:nvSpPr>
        <p:spPr/>
        <p:txBody>
          <a:bodyPr/>
          <a:lstStyle/>
          <a:p>
            <a:r>
              <a:rPr lang="en-US"/>
              <a:t>Outer core</a:t>
            </a:r>
          </a:p>
        </p:txBody>
      </p:sp>
      <p:sp>
        <p:nvSpPr>
          <p:cNvPr id="3" name="Content Placeholder 2">
            <a:extLst>
              <a:ext uri="{FF2B5EF4-FFF2-40B4-BE49-F238E27FC236}">
                <a16:creationId xmlns:a16="http://schemas.microsoft.com/office/drawing/2014/main" id="{C4A944B3-63E4-1149-A542-0CB7AFDBF18A}"/>
              </a:ext>
            </a:extLst>
          </p:cNvPr>
          <p:cNvSpPr>
            <a:spLocks noGrp="1"/>
          </p:cNvSpPr>
          <p:nvPr>
            <p:ph idx="1"/>
          </p:nvPr>
        </p:nvSpPr>
        <p:spPr/>
        <p:txBody>
          <a:bodyPr/>
          <a:lstStyle/>
          <a:p>
            <a:r>
              <a:rPr lang="en-US"/>
              <a:t>The outer core of the Earth is made mostly of liquid iron and nickel alloy.</a:t>
            </a:r>
          </a:p>
          <a:p>
            <a:r>
              <a:rPr lang="en-US"/>
              <a:t>It is very massive but can barely compare to the size of the mantle.</a:t>
            </a:r>
          </a:p>
          <a:p>
            <a:r>
              <a:rPr lang="en-US"/>
              <a:t>The outer core is very important to the Earth’s magnetic field.  As the liquid moves and churns, so too does the magnetic field.</a:t>
            </a:r>
          </a:p>
        </p:txBody>
      </p:sp>
    </p:spTree>
    <p:extLst>
      <p:ext uri="{BB962C8B-B14F-4D97-AF65-F5344CB8AC3E}">
        <p14:creationId xmlns:p14="http://schemas.microsoft.com/office/powerpoint/2010/main" val="744718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96322E13-63E7-9D05-F2CA-3E403DCFC6FA}"/>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20625" r="17522"/>
          <a:stretch/>
        </p:blipFill>
        <p:spPr>
          <a:xfrm>
            <a:off x="4650909" y="10"/>
            <a:ext cx="7541090" cy="6857989"/>
          </a:xfrm>
          <a:prstGeom prst="rect">
            <a:avLst/>
          </a:prstGeom>
        </p:spPr>
      </p:pic>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E26E28-2F5F-F549-AF56-D487473D9E26}"/>
              </a:ext>
            </a:extLst>
          </p:cNvPr>
          <p:cNvSpPr>
            <a:spLocks noGrp="1"/>
          </p:cNvSpPr>
          <p:nvPr>
            <p:ph type="title"/>
          </p:nvPr>
        </p:nvSpPr>
        <p:spPr>
          <a:xfrm>
            <a:off x="643467" y="643467"/>
            <a:ext cx="3363974" cy="1728044"/>
          </a:xfrm>
          <a:noFill/>
          <a:ln>
            <a:solidFill>
              <a:schemeClr val="bg1"/>
            </a:solidFill>
          </a:ln>
        </p:spPr>
        <p:txBody>
          <a:bodyPr wrap="square">
            <a:normAutofit/>
          </a:bodyPr>
          <a:lstStyle/>
          <a:p>
            <a:r>
              <a:rPr lang="en-US">
                <a:solidFill>
                  <a:schemeClr val="bg1"/>
                </a:solidFill>
              </a:rPr>
              <a:t>Inner core</a:t>
            </a:r>
          </a:p>
        </p:txBody>
      </p:sp>
      <p:sp>
        <p:nvSpPr>
          <p:cNvPr id="3" name="Content Placeholder 2">
            <a:extLst>
              <a:ext uri="{FF2B5EF4-FFF2-40B4-BE49-F238E27FC236}">
                <a16:creationId xmlns:a16="http://schemas.microsoft.com/office/drawing/2014/main" id="{E30DD174-D8E5-6E4B-B0D2-B651806703D4}"/>
              </a:ext>
            </a:extLst>
          </p:cNvPr>
          <p:cNvSpPr>
            <a:spLocks noGrp="1"/>
          </p:cNvSpPr>
          <p:nvPr>
            <p:ph idx="1"/>
          </p:nvPr>
        </p:nvSpPr>
        <p:spPr>
          <a:xfrm>
            <a:off x="643468" y="2638044"/>
            <a:ext cx="3363974" cy="3415622"/>
          </a:xfrm>
        </p:spPr>
        <p:txBody>
          <a:bodyPr>
            <a:normAutofit/>
          </a:bodyPr>
          <a:lstStyle/>
          <a:p>
            <a:r>
              <a:rPr lang="en-US">
                <a:solidFill>
                  <a:schemeClr val="bg1"/>
                </a:solidFill>
              </a:rPr>
              <a:t>The inner core of the earth is made of solid, dense materials.</a:t>
            </a:r>
          </a:p>
          <a:p>
            <a:r>
              <a:rPr lang="en-US">
                <a:solidFill>
                  <a:schemeClr val="bg1"/>
                </a:solidFill>
              </a:rPr>
              <a:t>It is also made mostly of an iron and nickel alloy.</a:t>
            </a:r>
          </a:p>
          <a:p>
            <a:r>
              <a:rPr lang="en-US">
                <a:solidFill>
                  <a:schemeClr val="bg1"/>
                </a:solidFill>
              </a:rPr>
              <a:t>It has a radius of 1,220 km, about 70% of what the moon’s radius is.</a:t>
            </a:r>
          </a:p>
          <a:p>
            <a:r>
              <a:rPr lang="en-US">
                <a:solidFill>
                  <a:schemeClr val="bg1"/>
                </a:solidFill>
              </a:rPr>
              <a:t>It is almost as hot as the surface of the Sun at about 9,800 degrees Fahrenheit.</a:t>
            </a:r>
          </a:p>
        </p:txBody>
      </p:sp>
    </p:spTree>
    <p:extLst>
      <p:ext uri="{BB962C8B-B14F-4D97-AF65-F5344CB8AC3E}">
        <p14:creationId xmlns:p14="http://schemas.microsoft.com/office/powerpoint/2010/main" val="388481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5548C-C2B5-B59E-A51E-D7F4E642EAD3}"/>
              </a:ext>
            </a:extLst>
          </p:cNvPr>
          <p:cNvSpPr>
            <a:spLocks noGrp="1"/>
          </p:cNvSpPr>
          <p:nvPr>
            <p:ph type="title"/>
          </p:nvPr>
        </p:nvSpPr>
        <p:spPr/>
        <p:txBody>
          <a:bodyPr/>
          <a:lstStyle/>
          <a:p>
            <a:r>
              <a:rPr lang="en-US"/>
              <a:t>Seismic activity</a:t>
            </a:r>
          </a:p>
        </p:txBody>
      </p:sp>
      <p:sp>
        <p:nvSpPr>
          <p:cNvPr id="3" name="Content Placeholder 2">
            <a:extLst>
              <a:ext uri="{FF2B5EF4-FFF2-40B4-BE49-F238E27FC236}">
                <a16:creationId xmlns:a16="http://schemas.microsoft.com/office/drawing/2014/main" id="{85F19818-0897-24DD-3C32-762959C955B3}"/>
              </a:ext>
            </a:extLst>
          </p:cNvPr>
          <p:cNvSpPr>
            <a:spLocks noGrp="1"/>
          </p:cNvSpPr>
          <p:nvPr>
            <p:ph idx="1"/>
          </p:nvPr>
        </p:nvSpPr>
        <p:spPr/>
        <p:txBody>
          <a:bodyPr/>
          <a:lstStyle/>
          <a:p>
            <a:r>
              <a:rPr lang="en-US" dirty="0"/>
              <a:t>Seismic activity can help us to figure out what happens below the crust of the Earth.</a:t>
            </a:r>
          </a:p>
          <a:p>
            <a:r>
              <a:rPr lang="en-US" dirty="0"/>
              <a:t>Things like earthquakes are tracked using various tools such as seismometers, used by seismologists.</a:t>
            </a:r>
          </a:p>
          <a:p>
            <a:r>
              <a:rPr lang="en-US" dirty="0"/>
              <a:t>Earthquakes release huge waves of sound and vibration, which can travel thousands of miles in a very short period.</a:t>
            </a:r>
          </a:p>
        </p:txBody>
      </p:sp>
    </p:spTree>
    <p:extLst>
      <p:ext uri="{BB962C8B-B14F-4D97-AF65-F5344CB8AC3E}">
        <p14:creationId xmlns:p14="http://schemas.microsoft.com/office/powerpoint/2010/main" val="2142233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0B0A0-4C55-F44E-83BA-F0AAE019D713}"/>
              </a:ext>
            </a:extLst>
          </p:cNvPr>
          <p:cNvSpPr>
            <a:spLocks noGrp="1"/>
          </p:cNvSpPr>
          <p:nvPr>
            <p:ph type="title"/>
          </p:nvPr>
        </p:nvSpPr>
        <p:spPr/>
        <p:txBody>
          <a:bodyPr/>
          <a:lstStyle/>
          <a:p>
            <a:r>
              <a:rPr lang="en-US" dirty="0"/>
              <a:t>Mining</a:t>
            </a:r>
          </a:p>
        </p:txBody>
      </p:sp>
      <p:sp>
        <p:nvSpPr>
          <p:cNvPr id="3" name="Content Placeholder 2">
            <a:extLst>
              <a:ext uri="{FF2B5EF4-FFF2-40B4-BE49-F238E27FC236}">
                <a16:creationId xmlns:a16="http://schemas.microsoft.com/office/drawing/2014/main" id="{F1B9A1FD-1073-4B4F-B1DF-2A1DE7DD47DA}"/>
              </a:ext>
            </a:extLst>
          </p:cNvPr>
          <p:cNvSpPr>
            <a:spLocks noGrp="1"/>
          </p:cNvSpPr>
          <p:nvPr>
            <p:ph idx="1"/>
          </p:nvPr>
        </p:nvSpPr>
        <p:spPr/>
        <p:txBody>
          <a:bodyPr/>
          <a:lstStyle/>
          <a:p>
            <a:r>
              <a:rPr lang="en-US" dirty="0"/>
              <a:t>It is very important to figure out what materials are actually available to us, but aside from that, mining can help us figure out what’s even deeper.</a:t>
            </a:r>
          </a:p>
          <a:p>
            <a:r>
              <a:rPr lang="en-US" dirty="0"/>
              <a:t>One major site of this was the Kola Borehole in Murmansk Oblast, Russia. This mining project led to many new discoveries about the inside of the earth.</a:t>
            </a:r>
          </a:p>
          <a:p>
            <a:r>
              <a:rPr lang="en-US" dirty="0"/>
              <a:t>Volcanic activity can also bring things up from deeper inside of the earth. Volcanic rocks can contain parts of the mantle, which can be further interpreted through scientists working together.</a:t>
            </a:r>
          </a:p>
        </p:txBody>
      </p:sp>
    </p:spTree>
    <p:extLst>
      <p:ext uri="{BB962C8B-B14F-4D97-AF65-F5344CB8AC3E}">
        <p14:creationId xmlns:p14="http://schemas.microsoft.com/office/powerpoint/2010/main" val="1908647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3C7A5-616A-FF43-A4D2-EA5894DC4954}"/>
              </a:ext>
            </a:extLst>
          </p:cNvPr>
          <p:cNvSpPr>
            <a:spLocks noGrp="1"/>
          </p:cNvSpPr>
          <p:nvPr>
            <p:ph type="title"/>
          </p:nvPr>
        </p:nvSpPr>
        <p:spPr/>
        <p:txBody>
          <a:bodyPr/>
          <a:lstStyle/>
          <a:p>
            <a:r>
              <a:rPr lang="en-US" dirty="0"/>
              <a:t>Outside sources</a:t>
            </a:r>
          </a:p>
        </p:txBody>
      </p:sp>
      <p:sp>
        <p:nvSpPr>
          <p:cNvPr id="3" name="Content Placeholder 2">
            <a:extLst>
              <a:ext uri="{FF2B5EF4-FFF2-40B4-BE49-F238E27FC236}">
                <a16:creationId xmlns:a16="http://schemas.microsoft.com/office/drawing/2014/main" id="{BE538D46-C743-F345-8DA2-D40C9FF20E08}"/>
              </a:ext>
            </a:extLst>
          </p:cNvPr>
          <p:cNvSpPr>
            <a:spLocks noGrp="1"/>
          </p:cNvSpPr>
          <p:nvPr>
            <p:ph idx="1"/>
          </p:nvPr>
        </p:nvSpPr>
        <p:spPr/>
        <p:txBody>
          <a:bodyPr/>
          <a:lstStyle/>
          <a:p>
            <a:r>
              <a:rPr lang="en-US" dirty="0"/>
              <a:t>Things like meteors, other planets, and stars can tell us a lot about about the composition of our planet.</a:t>
            </a:r>
          </a:p>
          <a:p>
            <a:r>
              <a:rPr lang="en-US" dirty="0"/>
              <a:t>Logically, the Earth should be made up of the materials that are available within our solar system, so scientists have figured out the chemical composition of other things within the solar system and used it to help find out what’s inside our planet.</a:t>
            </a:r>
          </a:p>
        </p:txBody>
      </p:sp>
    </p:spTree>
    <p:extLst>
      <p:ext uri="{BB962C8B-B14F-4D97-AF65-F5344CB8AC3E}">
        <p14:creationId xmlns:p14="http://schemas.microsoft.com/office/powerpoint/2010/main" val="170755750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{DE94668F-B742-CE43-B5C3-7F7F34F187E9}tf10001120</Template>
  <TotalTime>0</TotalTime>
  <Words>485</Words>
  <Application>Microsoft Office PowerPoint</Application>
  <PresentationFormat>Widescreen</PresentationFormat>
  <Paragraphs>30</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 MT</vt:lpstr>
      <vt:lpstr>Parcel</vt:lpstr>
      <vt:lpstr>How do we know what’s inside Earth if we haven’t been there?</vt:lpstr>
      <vt:lpstr>Crust</vt:lpstr>
      <vt:lpstr>Mantle</vt:lpstr>
      <vt:lpstr>Outer core</vt:lpstr>
      <vt:lpstr>Inner core</vt:lpstr>
      <vt:lpstr>Seismic activity</vt:lpstr>
      <vt:lpstr>Mining</vt:lpstr>
      <vt:lpstr>Outside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WANNEMACHER (Student)</dc:creator>
  <cp:lastModifiedBy>Megan Ewing</cp:lastModifiedBy>
  <cp:revision>2</cp:revision>
  <dcterms:created xsi:type="dcterms:W3CDTF">2022-09-13T14:22:29Z</dcterms:created>
  <dcterms:modified xsi:type="dcterms:W3CDTF">2022-09-19T14:57:24Z</dcterms:modified>
</cp:coreProperties>
</file>