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31165CF-CD5F-DC5D-BCC9-9457DA4B0593}" v="3" dt="2022-09-19T14:06:35.258"/>
    <p1510:client id="{76BBC2E6-219F-DD06-6361-99AB6FDD3FD8}" v="513" dt="2022-09-15T15:22:17.219"/>
    <p1510:client id="{789051F4-ED3A-0314-A58E-B518168CDE3A}" v="5" dt="2022-09-15T14:50:49.891"/>
    <p1510:client id="{8AEB6673-DD98-1CB8-5433-5CCF4137C500}" v="333" dt="2022-09-15T14:43:36.108"/>
    <p1510:client id="{983D3502-11A4-24A7-4E9B-DA353A1FBC9C}" v="4" dt="2022-09-15T14:50:01.626"/>
    <p1510:client id="{A4DBA846-452A-BD5F-15BF-6C17CB05ADB6}" v="309" dt="2022-09-19T05:29:44.0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4" d="100"/>
          <a:sy n="44" d="100"/>
        </p:scale>
        <p:origin x="78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SHUA COULON (Student)" userId="S::coulojos000@hsestudents.org::a5872a1b-d2dc-4df5-8299-7f9efe5fdd4e" providerId="AD" clId="Web-{631165CF-CD5F-DC5D-BCC9-9457DA4B0593}"/>
    <pc:docChg chg="modSld">
      <pc:chgData name="JOSHUA COULON (Student)" userId="S::coulojos000@hsestudents.org::a5872a1b-d2dc-4df5-8299-7f9efe5fdd4e" providerId="AD" clId="Web-{631165CF-CD5F-DC5D-BCC9-9457DA4B0593}" dt="2022-09-19T14:06:36.555" v="2"/>
      <pc:docMkLst>
        <pc:docMk/>
      </pc:docMkLst>
      <pc:sldChg chg="addSp delSp modSp">
        <pc:chgData name="JOSHUA COULON (Student)" userId="S::coulojos000@hsestudents.org::a5872a1b-d2dc-4df5-8299-7f9efe5fdd4e" providerId="AD" clId="Web-{631165CF-CD5F-DC5D-BCC9-9457DA4B0593}" dt="2022-09-19T14:06:36.555" v="2"/>
        <pc:sldMkLst>
          <pc:docMk/>
          <pc:sldMk cId="4242937684" sldId="261"/>
        </pc:sldMkLst>
        <pc:spChg chg="add del mod">
          <ac:chgData name="JOSHUA COULON (Student)" userId="S::coulojos000@hsestudents.org::a5872a1b-d2dc-4df5-8299-7f9efe5fdd4e" providerId="AD" clId="Web-{631165CF-CD5F-DC5D-BCC9-9457DA4B0593}" dt="2022-09-19T14:06:33.649" v="1"/>
          <ac:spMkLst>
            <pc:docMk/>
            <pc:sldMk cId="4242937684" sldId="261"/>
            <ac:spMk id="3" creationId="{7D0CCF7B-347A-D82D-DC45-DEE2CFFC3848}"/>
          </ac:spMkLst>
        </pc:spChg>
        <pc:spChg chg="del">
          <ac:chgData name="JOSHUA COULON (Student)" userId="S::coulojos000@hsestudents.org::a5872a1b-d2dc-4df5-8299-7f9efe5fdd4e" providerId="AD" clId="Web-{631165CF-CD5F-DC5D-BCC9-9457DA4B0593}" dt="2022-09-19T14:06:36.555" v="2"/>
          <ac:spMkLst>
            <pc:docMk/>
            <pc:sldMk cId="4242937684" sldId="261"/>
            <ac:spMk id="11" creationId="{B670DBD5-770C-4383-9F54-5B86E86BD5BB}"/>
          </ac:spMkLst>
        </pc:spChg>
        <pc:spChg chg="add">
          <ac:chgData name="JOSHUA COULON (Student)" userId="S::coulojos000@hsestudents.org::a5872a1b-d2dc-4df5-8299-7f9efe5fdd4e" providerId="AD" clId="Web-{631165CF-CD5F-DC5D-BCC9-9457DA4B0593}" dt="2022-09-19T14:06:36.555" v="2"/>
          <ac:spMkLst>
            <pc:docMk/>
            <pc:sldMk cId="4242937684" sldId="261"/>
            <ac:spMk id="16" creationId="{42A4FC2C-047E-45A5-965D-8E1E3BF09BC6}"/>
          </ac:spMkLst>
        </pc:spChg>
        <pc:picChg chg="add mod ord">
          <ac:chgData name="JOSHUA COULON (Student)" userId="S::coulojos000@hsestudents.org::a5872a1b-d2dc-4df5-8299-7f9efe5fdd4e" providerId="AD" clId="Web-{631165CF-CD5F-DC5D-BCC9-9457DA4B0593}" dt="2022-09-19T14:06:36.555" v="2"/>
          <ac:picMkLst>
            <pc:docMk/>
            <pc:sldMk cId="4242937684" sldId="261"/>
            <ac:picMk id="4" creationId="{6BE983AB-06A0-D53B-B6C0-7B8218BF880F}"/>
          </ac:picMkLst>
        </pc:picChg>
        <pc:picChg chg="del">
          <ac:chgData name="JOSHUA COULON (Student)" userId="S::coulojos000@hsestudents.org::a5872a1b-d2dc-4df5-8299-7f9efe5fdd4e" providerId="AD" clId="Web-{631165CF-CD5F-DC5D-BCC9-9457DA4B0593}" dt="2022-09-19T14:06:27.649" v="0"/>
          <ac:picMkLst>
            <pc:docMk/>
            <pc:sldMk cId="4242937684" sldId="261"/>
            <ac:picMk id="6" creationId="{1A8991CF-AD8E-D4C5-9BF9-B788E4B4D6A0}"/>
          </ac:picMkLst>
        </pc:picChg>
      </pc:sldChg>
    </pc:docChg>
  </pc:docChgLst>
  <pc:docChgLst>
    <pc:chgData name="JOSHUA COULON (Student)" userId="S::coulojos000@hsestudents.org::a5872a1b-d2dc-4df5-8299-7f9efe5fdd4e" providerId="AD" clId="Web-{983D3502-11A4-24A7-4E9B-DA353A1FBC9C}"/>
    <pc:docChg chg="modSld">
      <pc:chgData name="JOSHUA COULON (Student)" userId="S::coulojos000@hsestudents.org::a5872a1b-d2dc-4df5-8299-7f9efe5fdd4e" providerId="AD" clId="Web-{983D3502-11A4-24A7-4E9B-DA353A1FBC9C}" dt="2022-09-15T14:50:01.626" v="3" actId="20577"/>
      <pc:docMkLst>
        <pc:docMk/>
      </pc:docMkLst>
      <pc:sldChg chg="modSp modTransition">
        <pc:chgData name="JOSHUA COULON (Student)" userId="S::coulojos000@hsestudents.org::a5872a1b-d2dc-4df5-8299-7f9efe5fdd4e" providerId="AD" clId="Web-{983D3502-11A4-24A7-4E9B-DA353A1FBC9C}" dt="2022-09-15T14:50:01.626" v="3" actId="20577"/>
        <pc:sldMkLst>
          <pc:docMk/>
          <pc:sldMk cId="2892166108" sldId="257"/>
        </pc:sldMkLst>
        <pc:spChg chg="mod">
          <ac:chgData name="JOSHUA COULON (Student)" userId="S::coulojos000@hsestudents.org::a5872a1b-d2dc-4df5-8299-7f9efe5fdd4e" providerId="AD" clId="Web-{983D3502-11A4-24A7-4E9B-DA353A1FBC9C}" dt="2022-09-15T14:50:01.626" v="3" actId="20577"/>
          <ac:spMkLst>
            <pc:docMk/>
            <pc:sldMk cId="2892166108" sldId="257"/>
            <ac:spMk id="8" creationId="{8A6E1D2B-BC28-CD47-BCD7-CDFCC92E5A1E}"/>
          </ac:spMkLst>
        </pc:spChg>
      </pc:sldChg>
    </pc:docChg>
  </pc:docChgLst>
  <pc:docChgLst>
    <pc:chgData name="TEGAN MIDDLETON (Student)" userId="S::middlteg000@hsestudents.org::d357a41d-f574-4773-bf88-ed1df6893bbd" providerId="AD" clId="Web-{76BBC2E6-219F-DD06-6361-99AB6FDD3FD8}"/>
    <pc:docChg chg="addSld modSld">
      <pc:chgData name="TEGAN MIDDLETON (Student)" userId="S::middlteg000@hsestudents.org::d357a41d-f574-4773-bf88-ed1df6893bbd" providerId="AD" clId="Web-{76BBC2E6-219F-DD06-6361-99AB6FDD3FD8}" dt="2022-09-15T15:22:27.188" v="538"/>
      <pc:docMkLst>
        <pc:docMk/>
      </pc:docMkLst>
      <pc:sldChg chg="modSp modTransition">
        <pc:chgData name="TEGAN MIDDLETON (Student)" userId="S::middlteg000@hsestudents.org::d357a41d-f574-4773-bf88-ed1df6893bbd" providerId="AD" clId="Web-{76BBC2E6-219F-DD06-6361-99AB6FDD3FD8}" dt="2022-09-15T14:44:44.439" v="357"/>
        <pc:sldMkLst>
          <pc:docMk/>
          <pc:sldMk cId="109857222" sldId="256"/>
        </pc:sldMkLst>
        <pc:spChg chg="mod">
          <ac:chgData name="TEGAN MIDDLETON (Student)" userId="S::middlteg000@hsestudents.org::d357a41d-f574-4773-bf88-ed1df6893bbd" providerId="AD" clId="Web-{76BBC2E6-219F-DD06-6361-99AB6FDD3FD8}" dt="2022-09-15T14:30:39.379" v="276" actId="20577"/>
          <ac:spMkLst>
            <pc:docMk/>
            <pc:sldMk cId="109857222" sldId="256"/>
            <ac:spMk id="3" creationId="{00000000-0000-0000-0000-000000000000}"/>
          </ac:spMkLst>
        </pc:spChg>
      </pc:sldChg>
      <pc:sldChg chg="modSp new modTransition">
        <pc:chgData name="TEGAN MIDDLETON (Student)" userId="S::middlteg000@hsestudents.org::d357a41d-f574-4773-bf88-ed1df6893bbd" providerId="AD" clId="Web-{76BBC2E6-219F-DD06-6361-99AB6FDD3FD8}" dt="2022-09-15T14:47:34.148" v="362"/>
        <pc:sldMkLst>
          <pc:docMk/>
          <pc:sldMk cId="2892166108" sldId="257"/>
        </pc:sldMkLst>
        <pc:spChg chg="mod">
          <ac:chgData name="TEGAN MIDDLETON (Student)" userId="S::middlteg000@hsestudents.org::d357a41d-f574-4773-bf88-ed1df6893bbd" providerId="AD" clId="Web-{76BBC2E6-219F-DD06-6361-99AB6FDD3FD8}" dt="2022-09-15T14:31:59.679" v="284" actId="20577"/>
          <ac:spMkLst>
            <pc:docMk/>
            <pc:sldMk cId="2892166108" sldId="257"/>
            <ac:spMk id="2" creationId="{F2794D4B-26DE-2390-56F0-21950E63B4E7}"/>
          </ac:spMkLst>
        </pc:spChg>
        <pc:spChg chg="mod">
          <ac:chgData name="TEGAN MIDDLETON (Student)" userId="S::middlteg000@hsestudents.org::d357a41d-f574-4773-bf88-ed1df6893bbd" providerId="AD" clId="Web-{76BBC2E6-219F-DD06-6361-99AB6FDD3FD8}" dt="2022-09-15T14:23:28.068" v="4" actId="20577"/>
          <ac:spMkLst>
            <pc:docMk/>
            <pc:sldMk cId="2892166108" sldId="257"/>
            <ac:spMk id="3" creationId="{3F7BC0ED-AF91-FE49-B11F-72838F20D6B6}"/>
          </ac:spMkLst>
        </pc:spChg>
      </pc:sldChg>
      <pc:sldChg chg="addSp modSp new mod modTransition setBg setClrOvrMap">
        <pc:chgData name="TEGAN MIDDLETON (Student)" userId="S::middlteg000@hsestudents.org::d357a41d-f574-4773-bf88-ed1df6893bbd" providerId="AD" clId="Web-{76BBC2E6-219F-DD06-6361-99AB6FDD3FD8}" dt="2022-09-15T15:21:47.327" v="536"/>
        <pc:sldMkLst>
          <pc:docMk/>
          <pc:sldMk cId="1629998488" sldId="258"/>
        </pc:sldMkLst>
        <pc:spChg chg="mod">
          <ac:chgData name="TEGAN MIDDLETON (Student)" userId="S::middlteg000@hsestudents.org::d357a41d-f574-4773-bf88-ed1df6893bbd" providerId="AD" clId="Web-{76BBC2E6-219F-DD06-6361-99AB6FDD3FD8}" dt="2022-09-15T15:21:47.327" v="536"/>
          <ac:spMkLst>
            <pc:docMk/>
            <pc:sldMk cId="1629998488" sldId="258"/>
            <ac:spMk id="2" creationId="{2FDB58BB-7204-ADFA-C67D-014D4A715F78}"/>
          </ac:spMkLst>
        </pc:spChg>
        <pc:spChg chg="mod">
          <ac:chgData name="TEGAN MIDDLETON (Student)" userId="S::middlteg000@hsestudents.org::d357a41d-f574-4773-bf88-ed1df6893bbd" providerId="AD" clId="Web-{76BBC2E6-219F-DD06-6361-99AB6FDD3FD8}" dt="2022-09-15T15:21:47.327" v="536"/>
          <ac:spMkLst>
            <pc:docMk/>
            <pc:sldMk cId="1629998488" sldId="258"/>
            <ac:spMk id="3" creationId="{9C16484A-CDAA-C8B2-8DC6-1DEA78389D47}"/>
          </ac:spMkLst>
        </pc:spChg>
        <pc:spChg chg="add">
          <ac:chgData name="TEGAN MIDDLETON (Student)" userId="S::middlteg000@hsestudents.org::d357a41d-f574-4773-bf88-ed1df6893bbd" providerId="AD" clId="Web-{76BBC2E6-219F-DD06-6361-99AB6FDD3FD8}" dt="2022-09-15T15:21:47.327" v="536"/>
          <ac:spMkLst>
            <pc:docMk/>
            <pc:sldMk cId="1629998488" sldId="258"/>
            <ac:spMk id="9" creationId="{CF62D2A7-8207-488C-9F46-316BA81A16C8}"/>
          </ac:spMkLst>
        </pc:spChg>
        <pc:picChg chg="add mod">
          <ac:chgData name="TEGAN MIDDLETON (Student)" userId="S::middlteg000@hsestudents.org::d357a41d-f574-4773-bf88-ed1df6893bbd" providerId="AD" clId="Web-{76BBC2E6-219F-DD06-6361-99AB6FDD3FD8}" dt="2022-09-15T15:21:47.327" v="536"/>
          <ac:picMkLst>
            <pc:docMk/>
            <pc:sldMk cId="1629998488" sldId="258"/>
            <ac:picMk id="4" creationId="{8C72409D-7D70-A716-FEAD-E9AED9039122}"/>
          </ac:picMkLst>
        </pc:picChg>
      </pc:sldChg>
      <pc:sldChg chg="addSp modSp new mod modTransition setBg">
        <pc:chgData name="TEGAN MIDDLETON (Student)" userId="S::middlteg000@hsestudents.org::d357a41d-f574-4773-bf88-ed1df6893bbd" providerId="AD" clId="Web-{76BBC2E6-219F-DD06-6361-99AB6FDD3FD8}" dt="2022-09-15T15:22:27.188" v="538"/>
        <pc:sldMkLst>
          <pc:docMk/>
          <pc:sldMk cId="4102370537" sldId="259"/>
        </pc:sldMkLst>
        <pc:spChg chg="mod">
          <ac:chgData name="TEGAN MIDDLETON (Student)" userId="S::middlteg000@hsestudents.org::d357a41d-f574-4773-bf88-ed1df6893bbd" providerId="AD" clId="Web-{76BBC2E6-219F-DD06-6361-99AB6FDD3FD8}" dt="2022-09-15T15:22:27.188" v="538"/>
          <ac:spMkLst>
            <pc:docMk/>
            <pc:sldMk cId="4102370537" sldId="259"/>
            <ac:spMk id="2" creationId="{167A7EA3-5726-FE73-E670-9B362101FD11}"/>
          </ac:spMkLst>
        </pc:spChg>
        <pc:spChg chg="mod">
          <ac:chgData name="TEGAN MIDDLETON (Student)" userId="S::middlteg000@hsestudents.org::d357a41d-f574-4773-bf88-ed1df6893bbd" providerId="AD" clId="Web-{76BBC2E6-219F-DD06-6361-99AB6FDD3FD8}" dt="2022-09-15T15:22:27.188" v="538"/>
          <ac:spMkLst>
            <pc:docMk/>
            <pc:sldMk cId="4102370537" sldId="259"/>
            <ac:spMk id="3" creationId="{A0C5C9F0-F40F-8106-C99E-E8A5B69FB0D8}"/>
          </ac:spMkLst>
        </pc:spChg>
        <pc:spChg chg="add">
          <ac:chgData name="TEGAN MIDDLETON (Student)" userId="S::middlteg000@hsestudents.org::d357a41d-f574-4773-bf88-ed1df6893bbd" providerId="AD" clId="Web-{76BBC2E6-219F-DD06-6361-99AB6FDD3FD8}" dt="2022-09-15T15:22:27.188" v="538"/>
          <ac:spMkLst>
            <pc:docMk/>
            <pc:sldMk cId="4102370537" sldId="259"/>
            <ac:spMk id="9" creationId="{B95B9BA8-1D69-4796-85F5-B6D0BD52354B}"/>
          </ac:spMkLst>
        </pc:spChg>
        <pc:picChg chg="add mod">
          <ac:chgData name="TEGAN MIDDLETON (Student)" userId="S::middlteg000@hsestudents.org::d357a41d-f574-4773-bf88-ed1df6893bbd" providerId="AD" clId="Web-{76BBC2E6-219F-DD06-6361-99AB6FDD3FD8}" dt="2022-09-15T15:22:27.188" v="538"/>
          <ac:picMkLst>
            <pc:docMk/>
            <pc:sldMk cId="4102370537" sldId="259"/>
            <ac:picMk id="4" creationId="{E90BBDA2-FEC9-1E9C-4F95-B762A22358FA}"/>
          </ac:picMkLst>
        </pc:picChg>
      </pc:sldChg>
    </pc:docChg>
  </pc:docChgLst>
  <pc:docChgLst>
    <pc:chgData name="ADDISON KNOX (Student)" userId="S::knoxadd000@hsestudents.org::b1865cd9-c2b5-4cbf-a146-2b88fec928fa" providerId="AD" clId="Web-{789051F4-ED3A-0314-A58E-B518168CDE3A}"/>
    <pc:docChg chg="modSld">
      <pc:chgData name="ADDISON KNOX (Student)" userId="S::knoxadd000@hsestudents.org::b1865cd9-c2b5-4cbf-a146-2b88fec928fa" providerId="AD" clId="Web-{789051F4-ED3A-0314-A58E-B518168CDE3A}" dt="2022-09-15T14:50:49.891" v="4" actId="20577"/>
      <pc:docMkLst>
        <pc:docMk/>
      </pc:docMkLst>
      <pc:sldChg chg="modSp">
        <pc:chgData name="ADDISON KNOX (Student)" userId="S::knoxadd000@hsestudents.org::b1865cd9-c2b5-4cbf-a146-2b88fec928fa" providerId="AD" clId="Web-{789051F4-ED3A-0314-A58E-B518168CDE3A}" dt="2022-09-15T14:50:49.891" v="4" actId="20577"/>
        <pc:sldMkLst>
          <pc:docMk/>
          <pc:sldMk cId="2892166108" sldId="257"/>
        </pc:sldMkLst>
        <pc:spChg chg="mod">
          <ac:chgData name="ADDISON KNOX (Student)" userId="S::knoxadd000@hsestudents.org::b1865cd9-c2b5-4cbf-a146-2b88fec928fa" providerId="AD" clId="Web-{789051F4-ED3A-0314-A58E-B518168CDE3A}" dt="2022-09-15T14:50:49.891" v="4" actId="20577"/>
          <ac:spMkLst>
            <pc:docMk/>
            <pc:sldMk cId="2892166108" sldId="257"/>
            <ac:spMk id="8" creationId="{8A6E1D2B-BC28-CD47-BCD7-CDFCC92E5A1E}"/>
          </ac:spMkLst>
        </pc:spChg>
      </pc:sldChg>
    </pc:docChg>
  </pc:docChgLst>
  <pc:docChgLst>
    <pc:chgData name="TEGAN MIDDLETON (Student)" userId="S::middlteg000@hsestudents.org::d357a41d-f574-4773-bf88-ed1df6893bbd" providerId="AD" clId="Web-{A4DBA846-452A-BD5F-15BF-6C17CB05ADB6}"/>
    <pc:docChg chg="addSld modSld">
      <pc:chgData name="TEGAN MIDDLETON (Student)" userId="S::middlteg000@hsestudents.org::d357a41d-f574-4773-bf88-ed1df6893bbd" providerId="AD" clId="Web-{A4DBA846-452A-BD5F-15BF-6C17CB05ADB6}" dt="2022-09-19T05:29:50.509" v="313"/>
      <pc:docMkLst>
        <pc:docMk/>
      </pc:docMkLst>
      <pc:sldChg chg="modSp">
        <pc:chgData name="TEGAN MIDDLETON (Student)" userId="S::middlteg000@hsestudents.org::d357a41d-f574-4773-bf88-ed1df6893bbd" providerId="AD" clId="Web-{A4DBA846-452A-BD5F-15BF-6C17CB05ADB6}" dt="2022-09-19T05:25:11.954" v="297" actId="20577"/>
        <pc:sldMkLst>
          <pc:docMk/>
          <pc:sldMk cId="2892166108" sldId="257"/>
        </pc:sldMkLst>
        <pc:spChg chg="mod">
          <ac:chgData name="TEGAN MIDDLETON (Student)" userId="S::middlteg000@hsestudents.org::d357a41d-f574-4773-bf88-ed1df6893bbd" providerId="AD" clId="Web-{A4DBA846-452A-BD5F-15BF-6C17CB05ADB6}" dt="2022-09-19T05:25:11.954" v="297" actId="20577"/>
          <ac:spMkLst>
            <pc:docMk/>
            <pc:sldMk cId="2892166108" sldId="257"/>
            <ac:spMk id="8" creationId="{8A6E1D2B-BC28-CD47-BCD7-CDFCC92E5A1E}"/>
          </ac:spMkLst>
        </pc:spChg>
      </pc:sldChg>
      <pc:sldChg chg="modSp">
        <pc:chgData name="TEGAN MIDDLETON (Student)" userId="S::middlteg000@hsestudents.org::d357a41d-f574-4773-bf88-ed1df6893bbd" providerId="AD" clId="Web-{A4DBA846-452A-BD5F-15BF-6C17CB05ADB6}" dt="2022-09-19T05:26:46.769" v="309" actId="20577"/>
        <pc:sldMkLst>
          <pc:docMk/>
          <pc:sldMk cId="1629998488" sldId="258"/>
        </pc:sldMkLst>
        <pc:spChg chg="mod">
          <ac:chgData name="TEGAN MIDDLETON (Student)" userId="S::middlteg000@hsestudents.org::d357a41d-f574-4773-bf88-ed1df6893bbd" providerId="AD" clId="Web-{A4DBA846-452A-BD5F-15BF-6C17CB05ADB6}" dt="2022-09-19T05:26:46.769" v="309" actId="20577"/>
          <ac:spMkLst>
            <pc:docMk/>
            <pc:sldMk cId="1629998488" sldId="258"/>
            <ac:spMk id="3" creationId="{9C16484A-CDAA-C8B2-8DC6-1DEA78389D47}"/>
          </ac:spMkLst>
        </pc:spChg>
      </pc:sldChg>
      <pc:sldChg chg="addSp delSp modSp mod setClrOvrMap">
        <pc:chgData name="TEGAN MIDDLETON (Student)" userId="S::middlteg000@hsestudents.org::d357a41d-f574-4773-bf88-ed1df6893bbd" providerId="AD" clId="Web-{A4DBA846-452A-BD5F-15BF-6C17CB05ADB6}" dt="2022-09-19T05:29:50.509" v="313"/>
        <pc:sldMkLst>
          <pc:docMk/>
          <pc:sldMk cId="4102370537" sldId="259"/>
        </pc:sldMkLst>
        <pc:spChg chg="mod">
          <ac:chgData name="TEGAN MIDDLETON (Student)" userId="S::middlteg000@hsestudents.org::d357a41d-f574-4773-bf88-ed1df6893bbd" providerId="AD" clId="Web-{A4DBA846-452A-BD5F-15BF-6C17CB05ADB6}" dt="2022-09-19T05:29:50.509" v="313"/>
          <ac:spMkLst>
            <pc:docMk/>
            <pc:sldMk cId="4102370537" sldId="259"/>
            <ac:spMk id="2" creationId="{167A7EA3-5726-FE73-E670-9B362101FD11}"/>
          </ac:spMkLst>
        </pc:spChg>
        <pc:spChg chg="mod">
          <ac:chgData name="TEGAN MIDDLETON (Student)" userId="S::middlteg000@hsestudents.org::d357a41d-f574-4773-bf88-ed1df6893bbd" providerId="AD" clId="Web-{A4DBA846-452A-BD5F-15BF-6C17CB05ADB6}" dt="2022-09-19T05:29:50.509" v="313"/>
          <ac:spMkLst>
            <pc:docMk/>
            <pc:sldMk cId="4102370537" sldId="259"/>
            <ac:spMk id="3" creationId="{A0C5C9F0-F40F-8106-C99E-E8A5B69FB0D8}"/>
          </ac:spMkLst>
        </pc:spChg>
        <pc:spChg chg="del">
          <ac:chgData name="TEGAN MIDDLETON (Student)" userId="S::middlteg000@hsestudents.org::d357a41d-f574-4773-bf88-ed1df6893bbd" providerId="AD" clId="Web-{A4DBA846-452A-BD5F-15BF-6C17CB05ADB6}" dt="2022-09-19T05:29:18.508" v="311"/>
          <ac:spMkLst>
            <pc:docMk/>
            <pc:sldMk cId="4102370537" sldId="259"/>
            <ac:spMk id="9" creationId="{B95B9BA8-1D69-4796-85F5-B6D0BD52354B}"/>
          </ac:spMkLst>
        </pc:spChg>
        <pc:spChg chg="add del">
          <ac:chgData name="TEGAN MIDDLETON (Student)" userId="S::middlteg000@hsestudents.org::d357a41d-f574-4773-bf88-ed1df6893bbd" providerId="AD" clId="Web-{A4DBA846-452A-BD5F-15BF-6C17CB05ADB6}" dt="2022-09-19T05:29:50.509" v="313"/>
          <ac:spMkLst>
            <pc:docMk/>
            <pc:sldMk cId="4102370537" sldId="259"/>
            <ac:spMk id="14" creationId="{B95B9BA8-1D69-4796-85F5-B6D0BD52354B}"/>
          </ac:spMkLst>
        </pc:spChg>
        <pc:spChg chg="add">
          <ac:chgData name="TEGAN MIDDLETON (Student)" userId="S::middlteg000@hsestudents.org::d357a41d-f574-4773-bf88-ed1df6893bbd" providerId="AD" clId="Web-{A4DBA846-452A-BD5F-15BF-6C17CB05ADB6}" dt="2022-09-19T05:29:50.509" v="313"/>
          <ac:spMkLst>
            <pc:docMk/>
            <pc:sldMk cId="4102370537" sldId="259"/>
            <ac:spMk id="23" creationId="{7C432AFE-B3D2-4BFF-BF8F-96C27AFF1AC7}"/>
          </ac:spMkLst>
        </pc:spChg>
        <pc:spChg chg="add">
          <ac:chgData name="TEGAN MIDDLETON (Student)" userId="S::middlteg000@hsestudents.org::d357a41d-f574-4773-bf88-ed1df6893bbd" providerId="AD" clId="Web-{A4DBA846-452A-BD5F-15BF-6C17CB05ADB6}" dt="2022-09-19T05:29:50.509" v="313"/>
          <ac:spMkLst>
            <pc:docMk/>
            <pc:sldMk cId="4102370537" sldId="259"/>
            <ac:spMk id="25" creationId="{AF2F604E-43BE-4DC3-B983-E071523364F8}"/>
          </ac:spMkLst>
        </pc:spChg>
        <pc:spChg chg="add">
          <ac:chgData name="TEGAN MIDDLETON (Student)" userId="S::middlteg000@hsestudents.org::d357a41d-f574-4773-bf88-ed1df6893bbd" providerId="AD" clId="Web-{A4DBA846-452A-BD5F-15BF-6C17CB05ADB6}" dt="2022-09-19T05:29:50.509" v="313"/>
          <ac:spMkLst>
            <pc:docMk/>
            <pc:sldMk cId="4102370537" sldId="259"/>
            <ac:spMk id="27" creationId="{08C9B587-E65E-4B52-B37C-ABEBB6E87928}"/>
          </ac:spMkLst>
        </pc:spChg>
        <pc:grpChg chg="add del">
          <ac:chgData name="TEGAN MIDDLETON (Student)" userId="S::middlteg000@hsestudents.org::d357a41d-f574-4773-bf88-ed1df6893bbd" providerId="AD" clId="Web-{A4DBA846-452A-BD5F-15BF-6C17CB05ADB6}" dt="2022-09-19T05:29:50.509" v="313"/>
          <ac:grpSpMkLst>
            <pc:docMk/>
            <pc:sldMk cId="4102370537" sldId="259"/>
            <ac:grpSpMk id="16" creationId="{364A290D-B7BC-40B4-AB97-0C801BCCE267}"/>
          </ac:grpSpMkLst>
        </pc:grpChg>
        <pc:picChg chg="del mod ord">
          <ac:chgData name="TEGAN MIDDLETON (Student)" userId="S::middlteg000@hsestudents.org::d357a41d-f574-4773-bf88-ed1df6893bbd" providerId="AD" clId="Web-{A4DBA846-452A-BD5F-15BF-6C17CB05ADB6}" dt="2022-09-19T05:29:44.087" v="312"/>
          <ac:picMkLst>
            <pc:docMk/>
            <pc:sldMk cId="4102370537" sldId="259"/>
            <ac:picMk id="4" creationId="{E90BBDA2-FEC9-1E9C-4F95-B762A22358FA}"/>
          </ac:picMkLst>
        </pc:picChg>
        <pc:picChg chg="add mod ord">
          <ac:chgData name="TEGAN MIDDLETON (Student)" userId="S::middlteg000@hsestudents.org::d357a41d-f574-4773-bf88-ed1df6893bbd" providerId="AD" clId="Web-{A4DBA846-452A-BD5F-15BF-6C17CB05ADB6}" dt="2022-09-19T05:29:50.509" v="313"/>
          <ac:picMkLst>
            <pc:docMk/>
            <pc:sldMk cId="4102370537" sldId="259"/>
            <ac:picMk id="5" creationId="{74328EC0-4CCC-B798-4E9C-1289B0C67477}"/>
          </ac:picMkLst>
        </pc:picChg>
      </pc:sldChg>
      <pc:sldChg chg="addSp delSp modSp new mod modTransition setBg setClrOvrMap">
        <pc:chgData name="TEGAN MIDDLETON (Student)" userId="S::middlteg000@hsestudents.org::d357a41d-f574-4773-bf88-ed1df6893bbd" providerId="AD" clId="Web-{A4DBA846-452A-BD5F-15BF-6C17CB05ADB6}" dt="2022-09-19T05:24:31.438" v="255" actId="20577"/>
        <pc:sldMkLst>
          <pc:docMk/>
          <pc:sldMk cId="2597313648" sldId="260"/>
        </pc:sldMkLst>
        <pc:spChg chg="mod">
          <ac:chgData name="TEGAN MIDDLETON (Student)" userId="S::middlteg000@hsestudents.org::d357a41d-f574-4773-bf88-ed1df6893bbd" providerId="AD" clId="Web-{A4DBA846-452A-BD5F-15BF-6C17CB05ADB6}" dt="2022-09-19T05:19:22.867" v="200"/>
          <ac:spMkLst>
            <pc:docMk/>
            <pc:sldMk cId="2597313648" sldId="260"/>
            <ac:spMk id="2" creationId="{CC272C69-0C42-7C37-88FE-5A5BD98D31BE}"/>
          </ac:spMkLst>
        </pc:spChg>
        <pc:spChg chg="mod ord">
          <ac:chgData name="TEGAN MIDDLETON (Student)" userId="S::middlteg000@hsestudents.org::d357a41d-f574-4773-bf88-ed1df6893bbd" providerId="AD" clId="Web-{A4DBA846-452A-BD5F-15BF-6C17CB05ADB6}" dt="2022-09-19T05:24:31.438" v="255" actId="20577"/>
          <ac:spMkLst>
            <pc:docMk/>
            <pc:sldMk cId="2597313648" sldId="260"/>
            <ac:spMk id="3" creationId="{AE39CFA9-1453-D5F6-0EBB-37F8B5193DFA}"/>
          </ac:spMkLst>
        </pc:spChg>
        <pc:spChg chg="add del">
          <ac:chgData name="TEGAN MIDDLETON (Student)" userId="S::middlteg000@hsestudents.org::d357a41d-f574-4773-bf88-ed1df6893bbd" providerId="AD" clId="Web-{A4DBA846-452A-BD5F-15BF-6C17CB05ADB6}" dt="2022-09-19T05:19:08.570" v="197"/>
          <ac:spMkLst>
            <pc:docMk/>
            <pc:sldMk cId="2597313648" sldId="260"/>
            <ac:spMk id="9" creationId="{9AA72BD9-2C5A-4EDC-931F-5AA08EACA0F3}"/>
          </ac:spMkLst>
        </pc:spChg>
        <pc:spChg chg="add del">
          <ac:chgData name="TEGAN MIDDLETON (Student)" userId="S::middlteg000@hsestudents.org::d357a41d-f574-4773-bf88-ed1df6893bbd" providerId="AD" clId="Web-{A4DBA846-452A-BD5F-15BF-6C17CB05ADB6}" dt="2022-09-19T05:19:08.570" v="197"/>
          <ac:spMkLst>
            <pc:docMk/>
            <pc:sldMk cId="2597313648" sldId="260"/>
            <ac:spMk id="11" creationId="{DD3981AC-7B61-4947-BCF3-F7AA7FA385B9}"/>
          </ac:spMkLst>
        </pc:spChg>
        <pc:spChg chg="add del">
          <ac:chgData name="TEGAN MIDDLETON (Student)" userId="S::middlteg000@hsestudents.org::d357a41d-f574-4773-bf88-ed1df6893bbd" providerId="AD" clId="Web-{A4DBA846-452A-BD5F-15BF-6C17CB05ADB6}" dt="2022-09-19T05:19:08.570" v="197"/>
          <ac:spMkLst>
            <pc:docMk/>
            <pc:sldMk cId="2597313648" sldId="260"/>
            <ac:spMk id="13" creationId="{55D4142C-5077-457F-A6AD-3FECFDB39685}"/>
          </ac:spMkLst>
        </pc:spChg>
        <pc:spChg chg="add del">
          <ac:chgData name="TEGAN MIDDLETON (Student)" userId="S::middlteg000@hsestudents.org::d357a41d-f574-4773-bf88-ed1df6893bbd" providerId="AD" clId="Web-{A4DBA846-452A-BD5F-15BF-6C17CB05ADB6}" dt="2022-09-19T05:19:08.570" v="197"/>
          <ac:spMkLst>
            <pc:docMk/>
            <pc:sldMk cId="2597313648" sldId="260"/>
            <ac:spMk id="15" creationId="{7A5F0580-5EE9-419F-96EE-B6529EF6E7D0}"/>
          </ac:spMkLst>
        </pc:spChg>
        <pc:spChg chg="add del">
          <ac:chgData name="TEGAN MIDDLETON (Student)" userId="S::middlteg000@hsestudents.org::d357a41d-f574-4773-bf88-ed1df6893bbd" providerId="AD" clId="Web-{A4DBA846-452A-BD5F-15BF-6C17CB05ADB6}" dt="2022-09-19T05:19:22.867" v="199"/>
          <ac:spMkLst>
            <pc:docMk/>
            <pc:sldMk cId="2597313648" sldId="260"/>
            <ac:spMk id="17" creationId="{79BB35BC-D5C2-4C8B-A22A-A71E6191913B}"/>
          </ac:spMkLst>
        </pc:spChg>
        <pc:spChg chg="add">
          <ac:chgData name="TEGAN MIDDLETON (Student)" userId="S::middlteg000@hsestudents.org::d357a41d-f574-4773-bf88-ed1df6893bbd" providerId="AD" clId="Web-{A4DBA846-452A-BD5F-15BF-6C17CB05ADB6}" dt="2022-09-19T05:19:22.867" v="200"/>
          <ac:spMkLst>
            <pc:docMk/>
            <pc:sldMk cId="2597313648" sldId="260"/>
            <ac:spMk id="19" creationId="{9AA72BD9-2C5A-4EDC-931F-5AA08EACA0F3}"/>
          </ac:spMkLst>
        </pc:spChg>
        <pc:spChg chg="add">
          <ac:chgData name="TEGAN MIDDLETON (Student)" userId="S::middlteg000@hsestudents.org::d357a41d-f574-4773-bf88-ed1df6893bbd" providerId="AD" clId="Web-{A4DBA846-452A-BD5F-15BF-6C17CB05ADB6}" dt="2022-09-19T05:19:22.867" v="200"/>
          <ac:spMkLst>
            <pc:docMk/>
            <pc:sldMk cId="2597313648" sldId="260"/>
            <ac:spMk id="20" creationId="{DD3981AC-7B61-4947-BCF3-F7AA7FA385B9}"/>
          </ac:spMkLst>
        </pc:spChg>
        <pc:spChg chg="add">
          <ac:chgData name="TEGAN MIDDLETON (Student)" userId="S::middlteg000@hsestudents.org::d357a41d-f574-4773-bf88-ed1df6893bbd" providerId="AD" clId="Web-{A4DBA846-452A-BD5F-15BF-6C17CB05ADB6}" dt="2022-09-19T05:19:22.867" v="200"/>
          <ac:spMkLst>
            <pc:docMk/>
            <pc:sldMk cId="2597313648" sldId="260"/>
            <ac:spMk id="21" creationId="{55D4142C-5077-457F-A6AD-3FECFDB39685}"/>
          </ac:spMkLst>
        </pc:spChg>
        <pc:spChg chg="add">
          <ac:chgData name="TEGAN MIDDLETON (Student)" userId="S::middlteg000@hsestudents.org::d357a41d-f574-4773-bf88-ed1df6893bbd" providerId="AD" clId="Web-{A4DBA846-452A-BD5F-15BF-6C17CB05ADB6}" dt="2022-09-19T05:19:22.867" v="200"/>
          <ac:spMkLst>
            <pc:docMk/>
            <pc:sldMk cId="2597313648" sldId="260"/>
            <ac:spMk id="22" creationId="{7A5F0580-5EE9-419F-96EE-B6529EF6E7D0}"/>
          </ac:spMkLst>
        </pc:spChg>
        <pc:picChg chg="add mod ord">
          <ac:chgData name="TEGAN MIDDLETON (Student)" userId="S::middlteg000@hsestudents.org::d357a41d-f574-4773-bf88-ed1df6893bbd" providerId="AD" clId="Web-{A4DBA846-452A-BD5F-15BF-6C17CB05ADB6}" dt="2022-09-19T05:19:22.867" v="200"/>
          <ac:picMkLst>
            <pc:docMk/>
            <pc:sldMk cId="2597313648" sldId="260"/>
            <ac:picMk id="4" creationId="{B4B9DBBE-BAC2-62FF-6129-0A99D396A172}"/>
          </ac:picMkLst>
        </pc:picChg>
      </pc:sldChg>
      <pc:sldChg chg="addSp delSp modSp new mod modTransition setBg">
        <pc:chgData name="TEGAN MIDDLETON (Student)" userId="S::middlteg000@hsestudents.org::d357a41d-f574-4773-bf88-ed1df6893bbd" providerId="AD" clId="Web-{A4DBA846-452A-BD5F-15BF-6C17CB05ADB6}" dt="2022-09-19T05:24:14.593" v="252" actId="14100"/>
        <pc:sldMkLst>
          <pc:docMk/>
          <pc:sldMk cId="4242937684" sldId="261"/>
        </pc:sldMkLst>
        <pc:spChg chg="del mod">
          <ac:chgData name="TEGAN MIDDLETON (Student)" userId="S::middlteg000@hsestudents.org::d357a41d-f574-4773-bf88-ed1df6893bbd" providerId="AD" clId="Web-{A4DBA846-452A-BD5F-15BF-6C17CB05ADB6}" dt="2022-09-19T05:22:09.840" v="245"/>
          <ac:spMkLst>
            <pc:docMk/>
            <pc:sldMk cId="4242937684" sldId="261"/>
            <ac:spMk id="2" creationId="{C268A986-87A9-8CB7-DBDD-0FDA2604C0D0}"/>
          </ac:spMkLst>
        </pc:spChg>
        <pc:spChg chg="add del">
          <ac:chgData name="TEGAN MIDDLETON (Student)" userId="S::middlteg000@hsestudents.org::d357a41d-f574-4773-bf88-ed1df6893bbd" providerId="AD" clId="Web-{A4DBA846-452A-BD5F-15BF-6C17CB05ADB6}" dt="2022-09-19T05:21:57.558" v="244"/>
          <ac:spMkLst>
            <pc:docMk/>
            <pc:sldMk cId="4242937684" sldId="261"/>
            <ac:spMk id="3" creationId="{A65F67EB-97E0-37D6-BE5C-2317617DE056}"/>
          </ac:spMkLst>
        </pc:spChg>
        <pc:spChg chg="add">
          <ac:chgData name="TEGAN MIDDLETON (Student)" userId="S::middlteg000@hsestudents.org::d357a41d-f574-4773-bf88-ed1df6893bbd" providerId="AD" clId="Web-{A4DBA846-452A-BD5F-15BF-6C17CB05ADB6}" dt="2022-09-19T05:22:09.840" v="245"/>
          <ac:spMkLst>
            <pc:docMk/>
            <pc:sldMk cId="4242937684" sldId="261"/>
            <ac:spMk id="11" creationId="{B670DBD5-770C-4383-9F54-5B86E86BD5BB}"/>
          </ac:spMkLst>
        </pc:spChg>
        <pc:picChg chg="add del mod ord">
          <ac:chgData name="TEGAN MIDDLETON (Student)" userId="S::middlteg000@hsestudents.org::d357a41d-f574-4773-bf88-ed1df6893bbd" providerId="AD" clId="Web-{A4DBA846-452A-BD5F-15BF-6C17CB05ADB6}" dt="2022-09-19T05:21:29.839" v="238"/>
          <ac:picMkLst>
            <pc:docMk/>
            <pc:sldMk cId="4242937684" sldId="261"/>
            <ac:picMk id="4" creationId="{F1825255-2319-F7BD-4D52-A494ACBE0E23}"/>
          </ac:picMkLst>
        </pc:picChg>
        <pc:picChg chg="add del mod ord">
          <ac:chgData name="TEGAN MIDDLETON (Student)" userId="S::middlteg000@hsestudents.org::d357a41d-f574-4773-bf88-ed1df6893bbd" providerId="AD" clId="Web-{A4DBA846-452A-BD5F-15BF-6C17CB05ADB6}" dt="2022-09-19T05:21:47.074" v="240"/>
          <ac:picMkLst>
            <pc:docMk/>
            <pc:sldMk cId="4242937684" sldId="261"/>
            <ac:picMk id="5" creationId="{4D5EC911-A1F5-59F0-E583-7E1BA2B0A877}"/>
          </ac:picMkLst>
        </pc:picChg>
        <pc:picChg chg="add mod ord">
          <ac:chgData name="TEGAN MIDDLETON (Student)" userId="S::middlteg000@hsestudents.org::d357a41d-f574-4773-bf88-ed1df6893bbd" providerId="AD" clId="Web-{A4DBA846-452A-BD5F-15BF-6C17CB05ADB6}" dt="2022-09-19T05:24:14.593" v="252" actId="14100"/>
          <ac:picMkLst>
            <pc:docMk/>
            <pc:sldMk cId="4242937684" sldId="261"/>
            <ac:picMk id="6" creationId="{1A8991CF-AD8E-D4C5-9BF9-B788E4B4D6A0}"/>
          </ac:picMkLst>
        </pc:picChg>
      </pc:sldChg>
    </pc:docChg>
  </pc:docChgLst>
  <pc:docChgLst>
    <pc:chgData name="JOSHUA COULON (Student)" userId="S::coulojos000@hsestudents.org::a5872a1b-d2dc-4df5-8299-7f9efe5fdd4e" providerId="AD" clId="Web-{8AEB6673-DD98-1CB8-5433-5CCF4137C500}"/>
    <pc:docChg chg="delSld modSld">
      <pc:chgData name="JOSHUA COULON (Student)" userId="S::coulojos000@hsestudents.org::a5872a1b-d2dc-4df5-8299-7f9efe5fdd4e" providerId="AD" clId="Web-{8AEB6673-DD98-1CB8-5433-5CCF4137C500}" dt="2022-09-15T14:43:36.108" v="342"/>
      <pc:docMkLst>
        <pc:docMk/>
      </pc:docMkLst>
      <pc:sldChg chg="addSp delSp modSp del mod setBg addAnim delAnim setClrOvrMap">
        <pc:chgData name="JOSHUA COULON (Student)" userId="S::coulojos000@hsestudents.org::a5872a1b-d2dc-4df5-8299-7f9efe5fdd4e" providerId="AD" clId="Web-{8AEB6673-DD98-1CB8-5433-5CCF4137C500}" dt="2022-09-15T14:33:07.138" v="140"/>
        <pc:sldMkLst>
          <pc:docMk/>
          <pc:sldMk cId="109857222" sldId="256"/>
        </pc:sldMkLst>
        <pc:spChg chg="mod">
          <ac:chgData name="JOSHUA COULON (Student)" userId="S::coulojos000@hsestudents.org::a5872a1b-d2dc-4df5-8299-7f9efe5fdd4e" providerId="AD" clId="Web-{8AEB6673-DD98-1CB8-5433-5CCF4137C500}" dt="2022-09-15T14:33:07.138" v="140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JOSHUA COULON (Student)" userId="S::coulojos000@hsestudents.org::a5872a1b-d2dc-4df5-8299-7f9efe5fdd4e" providerId="AD" clId="Web-{8AEB6673-DD98-1CB8-5433-5CCF4137C500}" dt="2022-09-15T14:33:07.138" v="140"/>
          <ac:spMkLst>
            <pc:docMk/>
            <pc:sldMk cId="109857222" sldId="256"/>
            <ac:spMk id="3" creationId="{00000000-0000-0000-0000-000000000000}"/>
          </ac:spMkLst>
        </pc:spChg>
        <pc:spChg chg="add del">
          <ac:chgData name="JOSHUA COULON (Student)" userId="S::coulojos000@hsestudents.org::a5872a1b-d2dc-4df5-8299-7f9efe5fdd4e" providerId="AD" clId="Web-{8AEB6673-DD98-1CB8-5433-5CCF4137C500}" dt="2022-09-15T14:28:31.856" v="123"/>
          <ac:spMkLst>
            <pc:docMk/>
            <pc:sldMk cId="109857222" sldId="256"/>
            <ac:spMk id="9" creationId="{5DCB5928-DC7D-4612-9922-441966E15627}"/>
          </ac:spMkLst>
        </pc:spChg>
        <pc:spChg chg="add del">
          <ac:chgData name="JOSHUA COULON (Student)" userId="S::coulojos000@hsestudents.org::a5872a1b-d2dc-4df5-8299-7f9efe5fdd4e" providerId="AD" clId="Web-{8AEB6673-DD98-1CB8-5433-5CCF4137C500}" dt="2022-09-15T14:28:31.856" v="123"/>
          <ac:spMkLst>
            <pc:docMk/>
            <pc:sldMk cId="109857222" sldId="256"/>
            <ac:spMk id="11" creationId="{682C1161-1736-45EC-99B7-33F3CAE9D517}"/>
          </ac:spMkLst>
        </pc:spChg>
        <pc:spChg chg="add del">
          <ac:chgData name="JOSHUA COULON (Student)" userId="S::coulojos000@hsestudents.org::a5872a1b-d2dc-4df5-8299-7f9efe5fdd4e" providerId="AD" clId="Web-{8AEB6673-DD98-1CB8-5433-5CCF4137C500}" dt="2022-09-15T14:28:31.856" v="123"/>
          <ac:spMkLst>
            <pc:docMk/>
            <pc:sldMk cId="109857222" sldId="256"/>
            <ac:spMk id="13" creationId="{84D4DDB8-B68F-45B0-9F62-C4279996F672}"/>
          </ac:spMkLst>
        </pc:spChg>
        <pc:spChg chg="add del">
          <ac:chgData name="JOSHUA COULON (Student)" userId="S::coulojos000@hsestudents.org::a5872a1b-d2dc-4df5-8299-7f9efe5fdd4e" providerId="AD" clId="Web-{8AEB6673-DD98-1CB8-5433-5CCF4137C500}" dt="2022-09-15T14:28:31.856" v="123"/>
          <ac:spMkLst>
            <pc:docMk/>
            <pc:sldMk cId="109857222" sldId="256"/>
            <ac:spMk id="15" creationId="{AF2F604E-43BE-4DC3-B983-E071523364F8}"/>
          </ac:spMkLst>
        </pc:spChg>
        <pc:spChg chg="add del">
          <ac:chgData name="JOSHUA COULON (Student)" userId="S::coulojos000@hsestudents.org::a5872a1b-d2dc-4df5-8299-7f9efe5fdd4e" providerId="AD" clId="Web-{8AEB6673-DD98-1CB8-5433-5CCF4137C500}" dt="2022-09-15T14:28:31.856" v="123"/>
          <ac:spMkLst>
            <pc:docMk/>
            <pc:sldMk cId="109857222" sldId="256"/>
            <ac:spMk id="17" creationId="{08C9B587-E65E-4B52-B37C-ABEBB6E87928}"/>
          </ac:spMkLst>
        </pc:spChg>
        <pc:spChg chg="add del">
          <ac:chgData name="JOSHUA COULON (Student)" userId="S::coulojos000@hsestudents.org::a5872a1b-d2dc-4df5-8299-7f9efe5fdd4e" providerId="AD" clId="Web-{8AEB6673-DD98-1CB8-5433-5CCF4137C500}" dt="2022-09-15T14:28:57.153" v="125"/>
          <ac:spMkLst>
            <pc:docMk/>
            <pc:sldMk cId="109857222" sldId="256"/>
            <ac:spMk id="19" creationId="{C0B27210-D0CA-4654-B3E3-9ABB4F178EA1}"/>
          </ac:spMkLst>
        </pc:spChg>
        <pc:spChg chg="add del">
          <ac:chgData name="JOSHUA COULON (Student)" userId="S::coulojos000@hsestudents.org::a5872a1b-d2dc-4df5-8299-7f9efe5fdd4e" providerId="AD" clId="Web-{8AEB6673-DD98-1CB8-5433-5CCF4137C500}" dt="2022-09-15T14:28:57.153" v="125"/>
          <ac:spMkLst>
            <pc:docMk/>
            <pc:sldMk cId="109857222" sldId="256"/>
            <ac:spMk id="20" creationId="{1DB7C82F-AB7E-4F0C-B829-FA1B9C415180}"/>
          </ac:spMkLst>
        </pc:spChg>
        <pc:spChg chg="add del">
          <ac:chgData name="JOSHUA COULON (Student)" userId="S::coulojos000@hsestudents.org::a5872a1b-d2dc-4df5-8299-7f9efe5fdd4e" providerId="AD" clId="Web-{8AEB6673-DD98-1CB8-5433-5CCF4137C500}" dt="2022-09-15T14:28:57.153" v="125"/>
          <ac:spMkLst>
            <pc:docMk/>
            <pc:sldMk cId="109857222" sldId="256"/>
            <ac:spMk id="21" creationId="{70B66945-4967-4040-926D-DCA44313CDAB}"/>
          </ac:spMkLst>
        </pc:spChg>
        <pc:spChg chg="add del">
          <ac:chgData name="JOSHUA COULON (Student)" userId="S::coulojos000@hsestudents.org::a5872a1b-d2dc-4df5-8299-7f9efe5fdd4e" providerId="AD" clId="Web-{8AEB6673-DD98-1CB8-5433-5CCF4137C500}" dt="2022-09-15T14:33:07.138" v="140"/>
          <ac:spMkLst>
            <pc:docMk/>
            <pc:sldMk cId="109857222" sldId="256"/>
            <ac:spMk id="23" creationId="{C0B27210-D0CA-4654-B3E3-9ABB4F178EA1}"/>
          </ac:spMkLst>
        </pc:spChg>
        <pc:spChg chg="add del">
          <ac:chgData name="JOSHUA COULON (Student)" userId="S::coulojos000@hsestudents.org::a5872a1b-d2dc-4df5-8299-7f9efe5fdd4e" providerId="AD" clId="Web-{8AEB6673-DD98-1CB8-5433-5CCF4137C500}" dt="2022-09-15T14:33:07.138" v="140"/>
          <ac:spMkLst>
            <pc:docMk/>
            <pc:sldMk cId="109857222" sldId="256"/>
            <ac:spMk id="24" creationId="{F1AB2A50-5E20-4BC3-954F-034B0BDCDF59}"/>
          </ac:spMkLst>
        </pc:spChg>
        <pc:spChg chg="add del">
          <ac:chgData name="JOSHUA COULON (Student)" userId="S::coulojos000@hsestudents.org::a5872a1b-d2dc-4df5-8299-7f9efe5fdd4e" providerId="AD" clId="Web-{8AEB6673-DD98-1CB8-5433-5CCF4137C500}" dt="2022-09-15T14:33:07.138" v="140"/>
          <ac:spMkLst>
            <pc:docMk/>
            <pc:sldMk cId="109857222" sldId="256"/>
            <ac:spMk id="25" creationId="{41AEA765-5054-4EF9-AF8D-D199F28936EF}"/>
          </ac:spMkLst>
        </pc:spChg>
        <pc:spChg chg="add del">
          <ac:chgData name="JOSHUA COULON (Student)" userId="S::coulojos000@hsestudents.org::a5872a1b-d2dc-4df5-8299-7f9efe5fdd4e" providerId="AD" clId="Web-{8AEB6673-DD98-1CB8-5433-5CCF4137C500}" dt="2022-09-15T14:32:57.934" v="133"/>
          <ac:spMkLst>
            <pc:docMk/>
            <pc:sldMk cId="109857222" sldId="256"/>
            <ac:spMk id="31" creationId="{716F42E0-28DF-4093-AFC5-CA01F54C8897}"/>
          </ac:spMkLst>
        </pc:spChg>
        <pc:spChg chg="add del">
          <ac:chgData name="JOSHUA COULON (Student)" userId="S::coulojos000@hsestudents.org::a5872a1b-d2dc-4df5-8299-7f9efe5fdd4e" providerId="AD" clId="Web-{8AEB6673-DD98-1CB8-5433-5CCF4137C500}" dt="2022-09-15T14:32:57.934" v="133"/>
          <ac:spMkLst>
            <pc:docMk/>
            <pc:sldMk cId="109857222" sldId="256"/>
            <ac:spMk id="33" creationId="{4063B759-00FC-46D1-9898-8E8625268FAF}"/>
          </ac:spMkLst>
        </pc:spChg>
        <pc:spChg chg="add del">
          <ac:chgData name="JOSHUA COULON (Student)" userId="S::coulojos000@hsestudents.org::a5872a1b-d2dc-4df5-8299-7f9efe5fdd4e" providerId="AD" clId="Web-{8AEB6673-DD98-1CB8-5433-5CCF4137C500}" dt="2022-09-15T14:32:57.934" v="133"/>
          <ac:spMkLst>
            <pc:docMk/>
            <pc:sldMk cId="109857222" sldId="256"/>
            <ac:spMk id="35" creationId="{D5B012D8-7F27-4758-9AC6-C889B154BD73}"/>
          </ac:spMkLst>
        </pc:spChg>
        <pc:spChg chg="add del">
          <ac:chgData name="JOSHUA COULON (Student)" userId="S::coulojos000@hsestudents.org::a5872a1b-d2dc-4df5-8299-7f9efe5fdd4e" providerId="AD" clId="Web-{8AEB6673-DD98-1CB8-5433-5CCF4137C500}" dt="2022-09-15T14:33:06.544" v="139"/>
          <ac:spMkLst>
            <pc:docMk/>
            <pc:sldMk cId="109857222" sldId="256"/>
            <ac:spMk id="37" creationId="{08C9B587-E65E-4B52-B37C-ABEBB6E87928}"/>
          </ac:spMkLst>
        </pc:spChg>
        <pc:spChg chg="add del">
          <ac:chgData name="JOSHUA COULON (Student)" userId="S::coulojos000@hsestudents.org::a5872a1b-d2dc-4df5-8299-7f9efe5fdd4e" providerId="AD" clId="Web-{8AEB6673-DD98-1CB8-5433-5CCF4137C500}" dt="2022-09-15T14:33:06.544" v="139"/>
          <ac:spMkLst>
            <pc:docMk/>
            <pc:sldMk cId="109857222" sldId="256"/>
            <ac:spMk id="38" creationId="{0671A8AE-40A1-4631-A6B8-581AFF065482}"/>
          </ac:spMkLst>
        </pc:spChg>
        <pc:spChg chg="add del">
          <ac:chgData name="JOSHUA COULON (Student)" userId="S::coulojos000@hsestudents.org::a5872a1b-d2dc-4df5-8299-7f9efe5fdd4e" providerId="AD" clId="Web-{8AEB6673-DD98-1CB8-5433-5CCF4137C500}" dt="2022-09-15T14:33:06.544" v="139"/>
          <ac:spMkLst>
            <pc:docMk/>
            <pc:sldMk cId="109857222" sldId="256"/>
            <ac:spMk id="40" creationId="{AB58EF07-17C2-48CF-ABB0-EEF1F17CB8F0}"/>
          </ac:spMkLst>
        </pc:spChg>
        <pc:spChg chg="add del">
          <ac:chgData name="JOSHUA COULON (Student)" userId="S::coulojos000@hsestudents.org::a5872a1b-d2dc-4df5-8299-7f9efe5fdd4e" providerId="AD" clId="Web-{8AEB6673-DD98-1CB8-5433-5CCF4137C500}" dt="2022-09-15T14:33:06.544" v="139"/>
          <ac:spMkLst>
            <pc:docMk/>
            <pc:sldMk cId="109857222" sldId="256"/>
            <ac:spMk id="41" creationId="{AF2F604E-43BE-4DC3-B983-E071523364F8}"/>
          </ac:spMkLst>
        </pc:spChg>
        <pc:spChg chg="add">
          <ac:chgData name="JOSHUA COULON (Student)" userId="S::coulojos000@hsestudents.org::a5872a1b-d2dc-4df5-8299-7f9efe5fdd4e" providerId="AD" clId="Web-{8AEB6673-DD98-1CB8-5433-5CCF4137C500}" dt="2022-09-15T14:33:07.138" v="140"/>
          <ac:spMkLst>
            <pc:docMk/>
            <pc:sldMk cId="109857222" sldId="256"/>
            <ac:spMk id="43" creationId="{716F42E0-28DF-4093-AFC5-CA01F54C8897}"/>
          </ac:spMkLst>
        </pc:spChg>
        <pc:spChg chg="add">
          <ac:chgData name="JOSHUA COULON (Student)" userId="S::coulojos000@hsestudents.org::a5872a1b-d2dc-4df5-8299-7f9efe5fdd4e" providerId="AD" clId="Web-{8AEB6673-DD98-1CB8-5433-5CCF4137C500}" dt="2022-09-15T14:33:07.138" v="140"/>
          <ac:spMkLst>
            <pc:docMk/>
            <pc:sldMk cId="109857222" sldId="256"/>
            <ac:spMk id="45" creationId="{4063B759-00FC-46D1-9898-8E8625268FAF}"/>
          </ac:spMkLst>
        </pc:spChg>
        <pc:spChg chg="add">
          <ac:chgData name="JOSHUA COULON (Student)" userId="S::coulojos000@hsestudents.org::a5872a1b-d2dc-4df5-8299-7f9efe5fdd4e" providerId="AD" clId="Web-{8AEB6673-DD98-1CB8-5433-5CCF4137C500}" dt="2022-09-15T14:33:07.138" v="140"/>
          <ac:spMkLst>
            <pc:docMk/>
            <pc:sldMk cId="109857222" sldId="256"/>
            <ac:spMk id="46" creationId="{D5B012D8-7F27-4758-9AC6-C889B154BD73}"/>
          </ac:spMkLst>
        </pc:spChg>
        <pc:picChg chg="add del mod">
          <ac:chgData name="JOSHUA COULON (Student)" userId="S::coulojos000@hsestudents.org::a5872a1b-d2dc-4df5-8299-7f9efe5fdd4e" providerId="AD" clId="Web-{8AEB6673-DD98-1CB8-5433-5CCF4137C500}" dt="2022-09-15T14:32:11.934" v="129"/>
          <ac:picMkLst>
            <pc:docMk/>
            <pc:sldMk cId="109857222" sldId="256"/>
            <ac:picMk id="4" creationId="{455C8DA4-9E16-80B3-FD2D-40459B60FC14}"/>
          </ac:picMkLst>
        </pc:picChg>
        <pc:picChg chg="add del">
          <ac:chgData name="JOSHUA COULON (Student)" userId="S::coulojos000@hsestudents.org::a5872a1b-d2dc-4df5-8299-7f9efe5fdd4e" providerId="AD" clId="Web-{8AEB6673-DD98-1CB8-5433-5CCF4137C500}" dt="2022-09-15T14:32:57.934" v="133"/>
          <ac:picMkLst>
            <pc:docMk/>
            <pc:sldMk cId="109857222" sldId="256"/>
            <ac:picMk id="27" creationId="{56B92A48-D44A-3516-EE1E-131957A772E8}"/>
          </ac:picMkLst>
        </pc:picChg>
        <pc:picChg chg="add del">
          <ac:chgData name="JOSHUA COULON (Student)" userId="S::coulojos000@hsestudents.org::a5872a1b-d2dc-4df5-8299-7f9efe5fdd4e" providerId="AD" clId="Web-{8AEB6673-DD98-1CB8-5433-5CCF4137C500}" dt="2022-09-15T14:33:06.544" v="139"/>
          <ac:picMkLst>
            <pc:docMk/>
            <pc:sldMk cId="109857222" sldId="256"/>
            <ac:picMk id="39" creationId="{BA4973CB-9A49-0500-63F0-4A9525D8C46C}"/>
          </ac:picMkLst>
        </pc:picChg>
        <pc:picChg chg="add">
          <ac:chgData name="JOSHUA COULON (Student)" userId="S::coulojos000@hsestudents.org::a5872a1b-d2dc-4df5-8299-7f9efe5fdd4e" providerId="AD" clId="Web-{8AEB6673-DD98-1CB8-5433-5CCF4137C500}" dt="2022-09-15T14:33:07.138" v="140"/>
          <ac:picMkLst>
            <pc:docMk/>
            <pc:sldMk cId="109857222" sldId="256"/>
            <ac:picMk id="44" creationId="{56B92A48-D44A-3516-EE1E-131957A772E8}"/>
          </ac:picMkLst>
        </pc:picChg>
      </pc:sldChg>
      <pc:sldChg chg="addSp delSp modSp mod modTransition setBg">
        <pc:chgData name="JOSHUA COULON (Student)" userId="S::coulojos000@hsestudents.org::a5872a1b-d2dc-4df5-8299-7f9efe5fdd4e" providerId="AD" clId="Web-{8AEB6673-DD98-1CB8-5433-5CCF4137C500}" dt="2022-09-15T14:43:36.108" v="342"/>
        <pc:sldMkLst>
          <pc:docMk/>
          <pc:sldMk cId="2892166108" sldId="257"/>
        </pc:sldMkLst>
        <pc:spChg chg="mod">
          <ac:chgData name="JOSHUA COULON (Student)" userId="S::coulojos000@hsestudents.org::a5872a1b-d2dc-4df5-8299-7f9efe5fdd4e" providerId="AD" clId="Web-{8AEB6673-DD98-1CB8-5433-5CCF4137C500}" dt="2022-09-15T14:39:39.857" v="330" actId="20577"/>
          <ac:spMkLst>
            <pc:docMk/>
            <pc:sldMk cId="2892166108" sldId="257"/>
            <ac:spMk id="2" creationId="{F2794D4B-26DE-2390-56F0-21950E63B4E7}"/>
          </ac:spMkLst>
        </pc:spChg>
        <pc:spChg chg="del mod">
          <ac:chgData name="JOSHUA COULON (Student)" userId="S::coulojos000@hsestudents.org::a5872a1b-d2dc-4df5-8299-7f9efe5fdd4e" providerId="AD" clId="Web-{8AEB6673-DD98-1CB8-5433-5CCF4137C500}" dt="2022-09-15T14:32:13.856" v="130"/>
          <ac:spMkLst>
            <pc:docMk/>
            <pc:sldMk cId="2892166108" sldId="257"/>
            <ac:spMk id="3" creationId="{3F7BC0ED-AF91-FE49-B11F-72838F20D6B6}"/>
          </ac:spMkLst>
        </pc:spChg>
        <pc:spChg chg="add mod">
          <ac:chgData name="JOSHUA COULON (Student)" userId="S::coulojos000@hsestudents.org::a5872a1b-d2dc-4df5-8299-7f9efe5fdd4e" providerId="AD" clId="Web-{8AEB6673-DD98-1CB8-5433-5CCF4137C500}" dt="2022-09-15T14:39:24.513" v="305" actId="20577"/>
          <ac:spMkLst>
            <pc:docMk/>
            <pc:sldMk cId="2892166108" sldId="257"/>
            <ac:spMk id="8" creationId="{8A6E1D2B-BC28-CD47-BCD7-CDFCC92E5A1E}"/>
          </ac:spMkLst>
        </pc:spChg>
        <pc:spChg chg="add">
          <ac:chgData name="JOSHUA COULON (Student)" userId="S::coulojos000@hsestudents.org::a5872a1b-d2dc-4df5-8299-7f9efe5fdd4e" providerId="AD" clId="Web-{8AEB6673-DD98-1CB8-5433-5CCF4137C500}" dt="2022-09-15T14:32:20.559" v="131"/>
          <ac:spMkLst>
            <pc:docMk/>
            <pc:sldMk cId="2892166108" sldId="257"/>
            <ac:spMk id="11" creationId="{73DE2CFE-42F2-48F0-8706-5264E012B10C}"/>
          </ac:spMkLst>
        </pc:spChg>
        <pc:picChg chg="add mod ord">
          <ac:chgData name="JOSHUA COULON (Student)" userId="S::coulojos000@hsestudents.org::a5872a1b-d2dc-4df5-8299-7f9efe5fdd4e" providerId="AD" clId="Web-{8AEB6673-DD98-1CB8-5433-5CCF4137C500}" dt="2022-09-15T14:32:20.559" v="131"/>
          <ac:picMkLst>
            <pc:docMk/>
            <pc:sldMk cId="2892166108" sldId="257"/>
            <ac:picMk id="4" creationId="{E2515B10-05E2-6586-DED9-C7B16CB5B3A8}"/>
          </ac:picMkLst>
        </pc:picChg>
      </pc:sldChg>
      <pc:sldChg chg="modSp del">
        <pc:chgData name="JOSHUA COULON (Student)" userId="S::coulojos000@hsestudents.org::a5872a1b-d2dc-4df5-8299-7f9efe5fdd4e" providerId="AD" clId="Web-{8AEB6673-DD98-1CB8-5433-5CCF4137C500}" dt="2022-09-15T14:41:57.076" v="341" actId="20577"/>
        <pc:sldMkLst>
          <pc:docMk/>
          <pc:sldMk cId="1629998488" sldId="258"/>
        </pc:sldMkLst>
        <pc:spChg chg="mod">
          <ac:chgData name="JOSHUA COULON (Student)" userId="S::coulojos000@hsestudents.org::a5872a1b-d2dc-4df5-8299-7f9efe5fdd4e" providerId="AD" clId="Web-{8AEB6673-DD98-1CB8-5433-5CCF4137C500}" dt="2022-09-15T14:41:57.076" v="341" actId="20577"/>
          <ac:spMkLst>
            <pc:docMk/>
            <pc:sldMk cId="1629998488" sldId="258"/>
            <ac:spMk id="2" creationId="{2FDB58BB-7204-ADFA-C67D-014D4A715F78}"/>
          </ac:spMkLst>
        </pc:spChg>
        <pc:spChg chg="mod">
          <ac:chgData name="JOSHUA COULON (Student)" userId="S::coulojos000@hsestudents.org::a5872a1b-d2dc-4df5-8299-7f9efe5fdd4e" providerId="AD" clId="Web-{8AEB6673-DD98-1CB8-5433-5CCF4137C500}" dt="2022-09-15T14:41:07.436" v="331" actId="1076"/>
          <ac:spMkLst>
            <pc:docMk/>
            <pc:sldMk cId="1629998488" sldId="258"/>
            <ac:spMk id="3" creationId="{9C16484A-CDAA-C8B2-8DC6-1DEA78389D47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30">
            <a:extLst>
              <a:ext uri="{FF2B5EF4-FFF2-40B4-BE49-F238E27FC236}">
                <a16:creationId xmlns:a16="http://schemas.microsoft.com/office/drawing/2014/main" id="{716F42E0-28DF-4093-AFC5-CA01F54C88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26">
            <a:extLst>
              <a:ext uri="{FF2B5EF4-FFF2-40B4-BE49-F238E27FC236}">
                <a16:creationId xmlns:a16="http://schemas.microsoft.com/office/drawing/2014/main" id="{56B92A48-D44A-3516-EE1E-131957A772E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6250" b="6250"/>
          <a:stretch/>
        </p:blipFill>
        <p:spPr>
          <a:xfrm>
            <a:off x="3" y="-22"/>
            <a:ext cx="12191997" cy="6858022"/>
          </a:xfrm>
          <a:prstGeom prst="rect">
            <a:avLst/>
          </a:prstGeom>
        </p:spPr>
      </p:pic>
      <p:sp>
        <p:nvSpPr>
          <p:cNvPr id="45" name="Rectangle 32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2206190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34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37374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6" y="728897"/>
            <a:ext cx="5452529" cy="3728614"/>
          </a:xfrm>
        </p:spPr>
        <p:txBody>
          <a:bodyPr anchor="t">
            <a:normAutofit/>
          </a:bodyPr>
          <a:lstStyle/>
          <a:p>
            <a:pPr algn="r"/>
            <a:r>
              <a:rPr lang="en-US" sz="5200">
                <a:solidFill>
                  <a:srgbClr val="FFFFFF"/>
                </a:solidFill>
                <a:cs typeface="Calibri Light"/>
              </a:rPr>
              <a:t>How do we know what is inside Earth if we have never been there?</a:t>
            </a:r>
            <a:endParaRPr lang="en-US" sz="5200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9055" y="4629217"/>
            <a:ext cx="5449479" cy="149987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dirty="0">
                <a:solidFill>
                  <a:srgbClr val="FFFFFF"/>
                </a:solidFill>
                <a:cs typeface="Calibri"/>
              </a:rPr>
              <a:t>By</a:t>
            </a:r>
            <a:r>
              <a:rPr lang="en-US">
                <a:solidFill>
                  <a:srgbClr val="FFFFFF"/>
                </a:solidFill>
                <a:cs typeface="Calibri"/>
              </a:rPr>
              <a:t>: Group 4</a:t>
            </a:r>
          </a:p>
          <a:p>
            <a:pPr algn="r"/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own Arrow 7">
            <a:extLst>
              <a:ext uri="{FF2B5EF4-FFF2-40B4-BE49-F238E27FC236}">
                <a16:creationId xmlns:a16="http://schemas.microsoft.com/office/drawing/2014/main" id="{73DE2CFE-42F2-48F0-8706-5264E012B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288521" y="381403"/>
            <a:ext cx="2200313" cy="3342508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794D4B-26DE-2390-56F0-21950E63B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952" y="1204108"/>
            <a:ext cx="2669406" cy="1781175"/>
          </a:xfrm>
        </p:spPr>
        <p:txBody>
          <a:bodyPr>
            <a:normAutofit/>
          </a:bodyPr>
          <a:lstStyle/>
          <a:p>
            <a:r>
              <a:rPr lang="en-US" sz="3200">
                <a:solidFill>
                  <a:srgbClr val="FFFFFF"/>
                </a:solidFill>
                <a:cs typeface="Calibri Light"/>
              </a:rPr>
              <a:t>Parts of the Earth</a:t>
            </a:r>
            <a:endParaRPr lang="en-US" sz="3200">
              <a:solidFill>
                <a:srgbClr val="FFFFFF"/>
              </a:solidFill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A6E1D2B-BC28-CD47-BCD7-CDFCC92E5A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6951" y="3355130"/>
            <a:ext cx="2669407" cy="242733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600">
                <a:cs typeface="Calibri"/>
              </a:rPr>
              <a:t>The crust is the outermost layer of the Earth it is around 75km thick or 46 miles thick.</a:t>
            </a:r>
          </a:p>
          <a:p>
            <a:r>
              <a:rPr lang="en-US" sz="1600">
                <a:cs typeface="Calibri"/>
              </a:rPr>
              <a:t>The mantle is 2800km or 1740 miles thick</a:t>
            </a:r>
          </a:p>
          <a:p>
            <a:r>
              <a:rPr lang="en-US" sz="1600">
                <a:cs typeface="Calibri"/>
              </a:rPr>
              <a:t>The outer layer can get to 5000c or 9032 degrees </a:t>
            </a:r>
            <a:r>
              <a:rPr lang="en-US" sz="1600">
                <a:ea typeface="+mn-lt"/>
                <a:cs typeface="+mn-lt"/>
              </a:rPr>
              <a:t>Fahrenheit</a:t>
            </a:r>
          </a:p>
          <a:p>
            <a:pPr marL="0" indent="0">
              <a:buNone/>
            </a:pPr>
            <a:endParaRPr lang="en-US" sz="1600">
              <a:ea typeface="+mn-lt"/>
              <a:cs typeface="+mn-lt"/>
            </a:endParaRPr>
          </a:p>
        </p:txBody>
      </p:sp>
      <p:pic>
        <p:nvPicPr>
          <p:cNvPr id="4" name="Picture 4" descr="Chart, diagram, pie chart&#10;&#10;Description automatically generated">
            <a:extLst>
              <a:ext uri="{FF2B5EF4-FFF2-40B4-BE49-F238E27FC236}">
                <a16:creationId xmlns:a16="http://schemas.microsoft.com/office/drawing/2014/main" id="{E2515B10-05E2-6586-DED9-C7B16CB5B3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8458" y="952500"/>
            <a:ext cx="6851011" cy="482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166108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B58BB-7204-ADFA-C67D-014D4A715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r>
              <a:rPr lang="en-US">
                <a:cs typeface="Calibri Light"/>
              </a:rPr>
              <a:t>Information 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16484A-CDAA-C8B2-8DC6-1DEA78389D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79018"/>
            <a:ext cx="5314543" cy="337592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>
                <a:ea typeface="+mn-lt"/>
                <a:cs typeface="+mn-lt"/>
              </a:rPr>
              <a:t>It is widely accepted that the Earth’s interior is composed of several layers: the crust, the mantle and the core. </a:t>
            </a:r>
          </a:p>
          <a:p>
            <a:r>
              <a:rPr lang="en-US" sz="1800">
                <a:ea typeface="+mn-lt"/>
                <a:cs typeface="+mn-lt"/>
              </a:rPr>
              <a:t>Since the crust is readily accessible, scientists have been able to perform hands-on experiments to determine its composition; studies on the more distant mantle and core have more limited opportunities samples.</a:t>
            </a:r>
          </a:p>
          <a:p>
            <a:r>
              <a:rPr lang="en-US" sz="1800">
                <a:cs typeface="Calibri"/>
              </a:rPr>
              <a:t>They also measure the interior by,</a:t>
            </a:r>
            <a:r>
              <a:rPr lang="en-US" sz="1800">
                <a:ea typeface="+mn-lt"/>
                <a:cs typeface="+mn-lt"/>
              </a:rPr>
              <a:t> seismic waves and gravity, as well as magnetic studies.</a:t>
            </a:r>
            <a:endParaRPr lang="en-US" sz="1800">
              <a:cs typeface="Calibri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8C72409D-7D70-A716-FEAD-E9AED90391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63" r="1" b="6893"/>
          <a:stretch/>
        </p:blipFill>
        <p:spPr>
          <a:xfrm>
            <a:off x="6750141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299984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!!Rectangle">
            <a:extLst>
              <a:ext uri="{FF2B5EF4-FFF2-40B4-BE49-F238E27FC236}">
                <a16:creationId xmlns:a16="http://schemas.microsoft.com/office/drawing/2014/main" id="{7C432AFE-B3D2-4BFF-BF8F-96C27AFF1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74328EC0-4CCC-B798-4E9C-1289B0C674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b="2174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67A7EA3-5726-FE73-E670-9B362101F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941832"/>
            <a:ext cx="10506456" cy="2057400"/>
          </a:xfrm>
        </p:spPr>
        <p:txBody>
          <a:bodyPr anchor="b">
            <a:normAutofit/>
          </a:bodyPr>
          <a:lstStyle/>
          <a:p>
            <a:r>
              <a:rPr lang="en-US" sz="5000">
                <a:cs typeface="Calibri Light"/>
              </a:rPr>
              <a:t>Fun fact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3241202"/>
            <a:ext cx="10506456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C5C9F0-F40F-8106-C99E-E8A5B69FB0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502152"/>
            <a:ext cx="10506456" cy="267004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>
                <a:ea typeface="+mn-lt"/>
                <a:cs typeface="+mn-lt"/>
              </a:rPr>
              <a:t>To this day, the deepest humankind has ever gone is just 7.6 miles below our feet — or just 0.2% of the distance to the Earth’s core. </a:t>
            </a:r>
          </a:p>
          <a:p>
            <a:r>
              <a:rPr lang="en-US" sz="2000">
                <a:ea typeface="+mn-lt"/>
                <a:cs typeface="+mn-lt"/>
              </a:rPr>
              <a:t> The deepest hole ever drilled was in Kola Deep borehole in the Russian Arctic</a:t>
            </a:r>
            <a:endParaRPr lang="en-US" sz="2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23705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heel spokes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8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4B9DBBE-BAC2-62FF-6129-0A99D396A1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85" t="4169" r="17651" b="1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20" name="Rectangle 10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272C69-0C42-7C37-88FE-5A5BD98D3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en-US" sz="2600">
                <a:cs typeface="Calibri Light"/>
              </a:rPr>
              <a:t>As of today, can we get to the earth's core?</a:t>
            </a: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1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39CFA9-1453-D5F6-0EBB-37F8B5193D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/>
            <a:r>
              <a:rPr lang="en-US" sz="1700">
                <a:cs typeface="Calibri"/>
              </a:rPr>
              <a:t>Most likely not,</a:t>
            </a:r>
            <a:r>
              <a:rPr lang="en-US" sz="1700">
                <a:ea typeface="+mn-lt"/>
                <a:cs typeface="+mn-lt"/>
              </a:rPr>
              <a:t> It’s extremely hot, and it takes a lot of drilling capacity to get down there. It’s approx. 6000 C down there, and it’s approx. 6500km below us. It gets tougher and tougher to drill down.</a:t>
            </a:r>
          </a:p>
          <a:p>
            <a:pPr marL="457200" indent="-457200"/>
            <a:r>
              <a:rPr lang="en-US" sz="1700">
                <a:cs typeface="Calibri"/>
              </a:rPr>
              <a:t>So, in conclusion there is not 100 percent way to know what is inside the earth but using different methods we can get a good understanding.</a:t>
            </a:r>
          </a:p>
        </p:txBody>
      </p:sp>
    </p:spTree>
    <p:extLst>
      <p:ext uri="{BB962C8B-B14F-4D97-AF65-F5344CB8AC3E}">
        <p14:creationId xmlns:p14="http://schemas.microsoft.com/office/powerpoint/2010/main" val="25973136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4" descr="Logo&#10;&#10;Description automatically generated">
            <a:extLst>
              <a:ext uri="{FF2B5EF4-FFF2-40B4-BE49-F238E27FC236}">
                <a16:creationId xmlns:a16="http://schemas.microsoft.com/office/drawing/2014/main" id="{6BE983AB-06A0-D53B-B6C0-7B8218BF88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672" b="534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937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270</Words>
  <Application>Microsoft Office PowerPoint</Application>
  <PresentationFormat>Widescreen</PresentationFormat>
  <Paragraphs>16</Paragraphs>
  <Slides>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How do we know what is inside Earth if we have never been there?</vt:lpstr>
      <vt:lpstr>Parts of the Earth</vt:lpstr>
      <vt:lpstr>Information </vt:lpstr>
      <vt:lpstr>Fun fact</vt:lpstr>
      <vt:lpstr>As of today, can we get to the earth's core?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Megan Ewing</cp:lastModifiedBy>
  <cp:revision>2</cp:revision>
  <dcterms:created xsi:type="dcterms:W3CDTF">2022-09-15T14:14:14Z</dcterms:created>
  <dcterms:modified xsi:type="dcterms:W3CDTF">2022-09-19T14:58:38Z</dcterms:modified>
</cp:coreProperties>
</file>